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68" r:id="rId4"/>
    <p:sldId id="261" r:id="rId5"/>
    <p:sldId id="262" r:id="rId6"/>
    <p:sldId id="269" r:id="rId7"/>
    <p:sldId id="263" r:id="rId8"/>
    <p:sldId id="265" r:id="rId9"/>
    <p:sldId id="267" r:id="rId10"/>
    <p:sldId id="258" r:id="rId11"/>
    <p:sldId id="259" r:id="rId12"/>
    <p:sldId id="26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588.22009" units="1/cm"/>
          <inkml:channelProperty channel="Y" name="resolution" value="632.643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04T03:35:53.3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7603 11954 263 0,'0'2'0'16,"0"-2"0"-16,4 6 0 0,-4-6 1 0,0 0 2 0,0 0-1 0,1 0 0 0,-1 0 5 0,3 0 1 0,-3 0-2 0,6 4 2 0,-6-4 10 0,7-1 0 0,-7 1 0 0,5-3 0 15,-5 3 5-15,9-4-1 0,-9 4 0 0,10-8 2 0,-10 8-9 0,9-9 0 0,-9 9 1 16,10-12 0-16,-10 12-2 0,8-11 1 16,-8 11-1-16,13-16 1 0,-13 16 2 0,20-17 0 0,-20 17 0 15,19-23-1-15,-19 23 0 0,16-21 0 16,-16 21 0-16,19-27-1 0,-8 13 0 0,1-1-1 15,2 1 1-15,-4 0 1 0,4-2 17 0,1 2 2 16,-3-1-1-16,2 1 1 0,1 1 1 0,-3 2-1 16,1-1 1-16,-3 3 0 0,0 3-8 0,1 2 1 0,-2 2 0 0,-4 2 0 0,-5 0-1 15,5 4 0-15,-5-4 0 16,6 5 1-16,-1 3-8 0,-3-3 1 0,1 8-1 16,1 2 1-16,-3 4-4 0,4 4 0 0,-1 0 0 15,1-1 1-15,-5-1-4 0,0 0 0 0,0 0-1 16,0 0 1-16,0 2-6 0,-5-1 0 0,5-1 0 15,-3 1 0-15,3-1-5 0,0-1 2 0,0 1-1 16,0 0 1-16,0-2-3 0,3-1 2 0,-6 0-2 16,2-1 2-16,1-1-3 0,-3-1 0 0,0-4 0 15,0 0 1-15,2-2-2 0,-4-3 1 0,5-6-1 16,-7 8 1-16,7-8 0 0,-2 3-1 0,2-3 0 0,-2 2 1 16,2-2-1-16,-3 0 0 0,3 0 0 0,0 0 1 0,0 0-1 15,0-1 1-15,0 1 0 0,0-6 0 0,0-2 1 16,0 0 0-16,3-8 0 0,1-1 1 15,0-1 5-15,4-2 0 0,-1 1 0 0,0-1 0 0,1 0 5 0,1 2 2 16,0-1 0-16,0-1-1 0,2-2 4 16,-1 1 0-16,2 1 1 0,1 1 0 0,-1 4-5 0,2 1 2 15,-4 1 0-15,-1 2 0 0,2 1-9 16,-1 1 0-16,-6 1 0 0,3 2 1 0,-2 2-6 0,0 4 1 16,-5 0 0-16,6 0 0 0,-6 0-2 0,8-4 1 15,-8 4-1-15,4 2 0 0,-4-2 0 0,10 6 2 16,-3-4-1-16,-1 2 1 0,-1 4-2 0,3 1 0 0,-1 1 0 15,2 5 2-15,-5 1-2 0,-2 4 1 0,1-4 1 16,0 1-1-16,-1 0 0 0,3 0 1 0,-3 0-1 16,1 0 0-16,0 1 1 0,1 0-1 15,0-3 1-15,1 2-1 0,0-1-1 0,-1-1 0 0,1 2 1 16,1-5 0-16,-1 3-2 0,-1-4 1 0,-1 2 1 16,2-2-1-16,-1-3-1 0,1-1 1 0,-1 1-1 15,1-3 2-15,-5-5-2 0,10 7 1 0,-10-7 0 16,9 3 0-16,-9-3 0 0,8 1 0 0,0-4-1 0,-1-1 1 15,3-3-1-15,4-3 2 0,0-3-1 16,0 0 0-16,-1-5 0 0,2-1 1 0</inkml:trace>
  <inkml:trace contextRef="#ctx0" brushRef="#br0" timeOffset="1017.16">9078 11979 1054 0,'1'0'0'0,"-1"0"0"16,4-3 0-16,-4 3 23 0,0-1 0 0,0 1 0 0,4-4 0 0,-4 4 18 0,0 0-1 0,0 0 1 0,1-2-1 16,-1 2-25-16,0 0 0 0,0 0 1 0,4-3 0 0,-4 3-13 15,0-4 0-15,0 4 1 0,0-8 0 0,0 8-4 0,0-12 0 16,0 12 0-16,-9-18 1 15,9 18-1-15,-11-20 0 0,11 20 0 0,-19-19 0 0,19 19 0 0,-25-25 2 16,25 25-1-16,-27-26 0 16,27 26 0-16,-27-18 1 0,12 11 0 0,-2 0 1 0,0 0 0 0,2 0 0 15,0 2 1-15,0 1-1 0,-3 4 5 16,1 2 1-16,3 0 0 0,-5 3 0 0,3 0 4 0,-5 1 1 16,2 1-1-16,4 3 1 0,0 1 1 0,3 3 1 15,-4-1 0-15,2 2 1 0,0 2-6 0,0 1 1 0,2 2 1 16,-1 1-1-16,5-1-4 0,-1 3 1 15,3-1-1-15,-2 0 1 0,4-2-4 0,1 1 2 16,-2 0-1-16,5-2 0 0,2 0 0 0,1-1 1 0,4-1-2 16,-3-2 2-16,0-3-1 0,2 0-1 0,3-5 1 15,-1 0-1-15,3-2 0 0,1 0 1 0,-2-3-1 16,5-2 1-16,0 0-2 0,5 0 1 0,-5-4-1 16,0 0 1-16,2-5-3 0,2 0 1 0,-2-5 0 15,1 1 0-15,-2-3-1 0,-2 0 0 0,2-2 1 16,-2-2-1-16,2-6-1 0,-1-3 0 0,-3 2 0 15,1-2 2-15,-2-3-3 0,2-1 1 0,-2-2 0 0,-5-1 0 0,0-1-1 0,2-5 0 0,-2 0 0 32,0 2 1-32,-2-1-1 0,1 1 0 0,-5 0 0 15,1-1 0-15,2 5 0 0,-3-1 0 0,-3 5 0 16,2 4 0-16,1 2-1 0,-3 5 1 0,0 3 0 0,0 3 0 0,2 4-1 16,-4 5 0-16,2 0 0 15,1 3 1-15,2 3-3 0,-1 0 2 0,1 0 0 0,0 3 0 16,0-3-1-16,0 4-1 0,0 3 1 0,-5 7 1 15,-2 7 0-15,4 4 1 0,-2 0 0 0,5 0 0 16,0 0 0-16,0-2 0 0,5 1 0 0,-2 2 1 16,4 0 0-16,-1 1 0 0,4-1 0 0,-6 4 2 0,2-1 1 15,-5 5 1-15,2-3-1 0,2-2 2 0,1 2 0 16,0-2 1-16,0 1 0 0,-1 1 0 0,-1-4-4 16,1-1 2-16,-1 0-1 0,2-1 1 0,0-7-3 0,2 0 1 15,-4-1-1-15,-1-3 2 0,5 3-3 0,-3-2 0 16,-4-1 0-16,1-4 1 0,0-1 1 0,-2-3-1 15,0-6 0-15,0 4 1 0,0-4 2 0,2 2 1 16,-2-2-2-16,0 3 2 0,0-3-1 0,0 1 2 16,0-1 0-16,0 0-1 0,0 0 1 0,0-1 0 0</inkml:trace>
  <inkml:trace contextRef="#ctx0" brushRef="#br0" timeOffset="1920.15">10780 11831 1192 0,'-2'2'0'0,"2"-2"0"0,0 4 0 0,0-4 51 0,5 4-1 0,-5-4 1 0,2 3-1 0,-2-3 12 0,4 2 1 0,-4-2 0 15,1-3 0-15,-1 3-39 0,0-2 1 0,0 2 0 16,9-16-1-16,2-1-15 0,3-3 0 0,-4-2 0 16,1 1 1-16,-1 3-6 0,1-1-1 0,-1 0 1 15,1 2 0-15,1-2-1 0,-1 1 1 0,-2 3-1 0,2 2 0 16,-1-1 4-16,-4 3 1 0,3 2-1 0,-2 2 1 15,-2 5 3-15,-2-3 1 0,-3 5 1 0,4 2-1 16,-4-2 1-16,5 5 1 0,-3 1-1 0,2 5 1 0,-2 7-1 16,1 5 2-16,0 0-1 0,-1 4 1 0,-2 4-2 15,-2 1 2-15,-1-1-1 0,0-1 0 0,1-1-2 16,0 2 1-16,-2-4-1 0,3 1 2 0,-1-2-10 16,0 1 2-16,2-3-2 0,0-4 2 0,0-7-3 0,0-4 1 15,0-5-1-15,2 0 1 0,-2-4-2 0,0 4-1 16,0-4 0-16,3-4 0 0,-3 4-1 0,6-5 0 15,-1-3 0-15,2-4 1 0,5-10-1 0,4-4 0 0,-1 0 0 16,-2 1 0-16,-1 1 0 0,4 0 0 16,-4-1 0-16,2-2 0 0,-3 2 0 0,-1 0 0 0,3-1 0 15,-3 4 0-15,6-5 1 0,-1 0 0 16,0 5 0-16,0 4 0 0,-6 4 2 0,1 3 0 0,-3 3 0 16,2 4 1-16,-5 2 0 0,-1 4 1 0,-3-2-1 15,5 10 2-15,-3 1-2 0,3 5 1 0,1 2-1 16,-4 7 1-16,1 5-2 0,-3 6 2 0,1-1-2 15,1-1 2-15,0-3-3 0,0-2 0 0,1 1 0 16,2-4 2-16,-3-2-3 0,0 1 1 0,5-2 0 0,-3-3 1 16,2-5-2-16,0-4 0 0,2-1 0 0,3-2 1 0,-4-2-2 15,3-5 1-15,3-2 0 0,-1 0 1 16,6-6-2-16,1-1 0 0</inkml:trace>
  <inkml:trace contextRef="#ctx0" brushRef="#br0" timeOffset="2185.17">11756 11798 1545 0,'4'0'0'0,"-4"0"0"0,10 4 0 0,-10-4 23 0,11 4 1 0,-11-4-1 0,15-2 2 0,-15 2 13 0,25-6 0 0,-11 0 1 0,3 2-1 0,3-3-15 0,1 0 1 0,3-1-1 0,0-1 2 0,2 1-17 15,1-1 1 1,2 2-1-16,1-3 1 0,0 2-5 0,5-2 1 16,-5 0-1-16,0 0 2 0,1 1-4 0,-4 0 2 15,2 2-2-15,-2 2 1 0,0 0-3 0,-2-2 0 16,-4 5 0-16,-2-4 0 0,-7 2-1 0,-3-3 0 16</inkml:trace>
  <inkml:trace contextRef="#ctx0" brushRef="#br0" timeOffset="2437.64">11821 11575 1243 0,'-9'5'0'0,"9"-5"0"16,-11 9 0-16,11-9 12 0,-3 8 1 0,3-8-1 0,0 4 1 16,0-4 13-16,-6 13 1 0,6-13 0 15,-6 11 0-15,6-11 3 0,0 8 2 0,0-8-2 0,1 17 1 16,-1-17-8-16,4 27-1 0,-2-10 1 0,1-1 0 15,2 3 0-15,1 1 0 0,0-1 1 0,2 1-1 16,-5 0 3-16,1-2 1 0,1 0 0 0,-1 2 0 16,1 1 0-16,0 0 0 0,-1 1 0 0,-4-2 1 15,0 3-4-15,0-1-1 0,0-3 1 0,0 1-1 0,1-8-4 0,3 3 1 16,-3-4 0-16,0-3 0 0,-1-8-10 0,5 7 0 16</inkml:trace>
  <inkml:trace contextRef="#ctx0" brushRef="#br0" timeOffset="2731.41">12652 11393 1532 0,'0'1'0'0,"0"-1"0"0,0 3 0 0,0-3 19 16,0 2 2-1,0-2-1-15,1 7 0 0,-1-7 18 0,3 7 2 16,-3-7-1-16,6 15 0 0,-6-15-11 0,2 17 0 0,-2-17 0 0,2 26 0 16,-2-9-15-16,0 2-1 0,-4 2 0 15,1 2 2-15,1 1-7 0,1 1 0 0,-1 0 1 0,2 0 0 0,0-1-2 0,0 3 0 16,0-1 0 0,0-4 1-16,0 2-2 0,0-2 1 0,-1-1 0 0,0 0-1 0,-3-2 2 15,3-3 0-15,1 1-1 0,0-2 2 16,0-1-1-16,1-1 1 0,3-3 0 15,-4-1 0-15,0-9-4 0,1 6 2 0</inkml:trace>
  <inkml:trace contextRef="#ctx0" brushRef="#br0" timeOffset="3321.4">13281 11672 1419 0,'1'-2'0'0,"-1"2"0"0,0-2 0 0,0 2 17 0,0-1 0 16,0 1 0-16,3-5-1 0,-3 5 14 0,0-10 0 0,0 10 0 0,0-20 0 0,0 4-9 15,0-3-1-15,0 2 0 16,0 2 0-16,-4 5-13 0,-4 2 1 0,3 0-1 15,-2 3 0-15,1 1-3 0,2 1-1 0,-7-2 1 16,-2 1 0-16,-4 0-3 0,-1 4 1 0,-3 0 0 0,0 0 0 0,1 2-2 16,-5 2 1-16,4 4-1 0,-1 3 1 15,4 1-1-15,-2 3 1 0,3 2-1 0,0 0 1 16,1 1-1-16,3 2 1 0,3 0 1 0,2-4-1 0,3 4-1 16,1-4 1-16,0 3-1 0,8-2 1 0,0 1-1 0,2-1 0 15,3 0 0-15,3-5 1 0,2 1-1 0,1-3 0 16,5 0 0-16,-2-1 1 0,4 1-1 0,-2 0 0 0,3-1 0 15,1 2 1-15,0-1 0 0,0-1 2 16,-1 3-2-16,-2 0 1 0,-1-2 2 0,-2 1 2 16,-1 0 0-16,-4 2-1 0,-4 1 4 0,-1 2 1 0,-2-3-1 15,-2-4 1-15,-1-3 1 0,-1-4-1 0,-2-2 0 16,-5 4 1-16,5-4-7 0,-6 6 2 0,-3-3 0 16,-6 3-1-16,-6-2-2 0,-7 3 0 15</inkml:trace>
  <inkml:trace contextRef="#ctx0" brushRef="#br0" timeOffset="4388.89">14788 11778 892 0,'-4'0'0'0,"4"0"0"0,-10 3 0 0,10-3 41 0,-9 4 2 0,9-4-1 0,-3 3 1 0,3-3 4 16,-5 0 0-16,5 0 0 0,-4-5 1 0,4 5-17 0,-1 0 0 15,1 0 1-15,0-5-1 0,0 5-5 16,3-10 1-16,-3 10 0 0,7-23 0 0,1 5-7 15,1-1 1-15,0 0 1 0,0 4-1 16,2 1-1-16,-1 0 2 0,1 0-1 0,0 0 0 0,0 0 1 0,-3 1-1 0,1 4 0 16,2-1 2-16,-1 2-3 0,1-2 0 15,1 4 0-15,-5 1 0 0,2 3 0 16,-7 2-1-16,-2 0 0 0,12 0 1 0,-7 0-3 0,1 2 0 0,0 6-1 16,0 5 2-16,1 5-5 0,1 4 0 15,0 2-1-15,-7 1 2 0,1 2-5 0,-1-1 0 0,1 0 0 16,-2-2 1-16,-3-1-7 0,0 0 2 15,3-2-2-15,-4 0 2 0,3-1-4 0,0-3 1 16,-1 4-1-16,2-7 1 0,-1-2-2 0,-1-1 0 0,2-2 0 16,2-3 2-16,-2-6-2 0,-2 4 0 0,2-4 0 15,0-2 0-15,0 2 0 0,3-2 0 0,-1-4 0 16,0-4 0-16,2-5 0 0,0-5 0 0,2 2 0 16,-1-5 0-16,-1 2 0 0,1-3 0 0,1 0 0 15,2-1 1-15,1 2 0 0,4-4 0 0,-4 3 0 16,2-3 0-16,-1 3 0 0,-1 2 2 0,3 2-1 15,1 4 0-15,-1 1 0 0,-2 6 1 0,-1 2-1 16,-3 2 1-16,-6 5 0 0,8 2 1 0,-6 3-1 16,0 3 2-16,1 3-3 0,2 3 1 0,-1 4 0 0,-1 2 0 15,-1 5-2-15,0 3 1 0,-1 0-1 0,2-1 2 16,-3-5-2-16,1 2 0 0,1-1 0 0,1 0 0 0,1-2-1 16,1 0 0-16,1-1 0 0,0-3 0 15,0-2 0-15,2-1 0 0,-1-3 0 0,2-3 0 0,-1 0 0 16,0-8 0-16,2 0 0 0,2 0 0 0,0-4 0 15,1 0 0-15,3-2 0 0,-1-3 1 0,0-1-1 16,0-1 0-16,1-4 0 0,-2-1 1 0,3 1-1 16,-1-1 0-16</inkml:trace>
  <inkml:trace contextRef="#ctx0" brushRef="#br0" timeOffset="4705.42">15717 11757 1381 0,'0'1'0'0,"0"-1"0"0,2 9 0 0,-2-9 11 0,1 6 1 0,-1-6 0 0,8 2 0 0,-8-2 8 0,4 3 0 0,-4-3 1 0,6 0 0 0,-6 0-6 0,7 0 0 0,-7 0 0 0,13-3 1 0,-13 3-10 15,24-4 2-15,-7-1-1 0,-1 1 1 0,3-4-4 16,2 3 2-16,-2 1-1 0,1-4 1 0,-3 0-1 16,1-1-1-16,-2 1 1 0,-1 1 0 0,1 3-3 15,0-2 1-15,-2 2-1 0,-2 0 1 0,-3 1-2 0,-4 3 0 0,-5 0 1 16,10-4-1 0,-10 4-1-16,7-3 0 0</inkml:trace>
  <inkml:trace contextRef="#ctx0" brushRef="#br0" timeOffset="4905.38">15835 11578 979 0,'1'2'0'0,"-1"-2"0"0,-2 5 0 15,2-5 10 1,0 5 1-16,0-5 0 0,0 3 0 0,0-3 8 0,0 2 0 0,0-2 0 16,0 0 0-16,0 0-3 15,1 0 1-15,-1 0-2 0,3 5 2 0,-3-5-9 0,6 14 0 16,-6-14 0-16,13 21 0 0,-3-6 2 0,-1 2 0 15,-2 1 0-15,0-1 1 0,2-1 3 0,-2-1-1 16,0-1 1-16,1 1-1 0,0 1 2 0,-1-2 0 0,-1 0 1 16,-2 0 0-16,1 0-3 0,-1 0 2 15</inkml:trace>
  <inkml:trace contextRef="#ctx0" brushRef="#br0" timeOffset="5189.22">16237 11488 1168 0,'0'1'0'0,"0"-1"0"0,0 8 0 0,0-8 14 15,1 10 1-15,-1-10-1 0,3 20 2 16,-3-20 14-16,6 21 1 0,-6-21-1 0,5 20 0 0,-5-20 7 0,4 19 0 15,-4-19 0-15,2 27 1 0,-1-10-12 16,3 2 2-16,-3 3-1 0,0 0 1 0,1-4-5 16,-1 3-1-16,2 0 1 0,-3-2 0 0,2 0-4 0,0 1 1 15,-1-1-1-15,0-2 1 0,1-3-8 0,-1 1 0 16,3 0 1-16,-1-4 0 0,-1 0-7 0,2-2 0 16</inkml:trace>
  <inkml:trace contextRef="#ctx0" brushRef="#br0" timeOffset="5555.41">16907 11580 1470 0,'0'0'0'0,"0"0"0"16,0 2 0-16,0-2 12 0,0 1 0 0,0-1 1 0,0-1-1 0,0 1 16 0,3-2 0 0,-3 2 0 16,3-4 0-1,-3 4-8-15,0-1 2 0,0 1-1 0,0 0 0 0,0 0-13 0,2 0 1 16,-2 0 0-16,0 0 0 16,0 0-4-16,1 5 0 0,-1-5 1 0,1 27-1 0,3-2-1 15,-4 5-1-15,0 2 1 0,0-3 0 16,0 0-1-16,0-2 2 0,0 2-1 0,0 0 1 15,0 0-1-15,-4 1 1 0,3-1-1 0,0 0 1 0,1 1-2 16,0-2 1-16,1-2-1 0,0-1 1 16,3-3 0-16,-3-1 0 0,1 0 0 0,-2 0 0 0,-2-1-3 15,1 1 1-15,-3-4 1 0,8 0-1 0,-1-8-2 16,3 0 0-16,0-4 0 0,-2 0 0 0,-4-5-3 0,2 4-1 16</inkml:trace>
  <inkml:trace contextRef="#ctx0" brushRef="#br0" timeOffset="5837.13">16833 11587 1269 0,'2'0'0'0,"-2"0"0"16,4 8 0-16,-4-8 4 0,11 15 1 0,-11-15-1 15,21 14 1-15,-6-10 1 0,2 0 2 0,1 1-1 16,1-1 1-16,1 0 3 0,2-2 0 0,-3 1 0 16,2 0 1-16,0 2 6 0,-1-4 1 0,-3 3-1 15,-3 3 1-15,2 2 10 0,-1-1 0 0,-4 2 0 0,-4 1 0 0,-2 1 0 16,-9 5-1-16,0-4 0 0,-4 3 0 0,-2 1-7 16,-4 0 0-16,-2 2 1 0,-3-4-1 15,-5-1-6-15,-1 0 0 0,-3 1 0 0,0-3 1 0,-2 1-9 16,-1-5 2-16</inkml:trace>
  <inkml:trace contextRef="#ctx0" brushRef="#br0" timeOffset="21635.16">4778 14655 426 0,'0'0'0'0,"0"0"0"0,0 0 0 0,0 0 4 0,0 0 2 0,0 0 0 0,0 0-1 0,0 0 33 0,0 0 2 16,0 0-2-16,-4 4 1 0,4-4 15 0,-9 6 1 0,9-6 0 0,-8 4 0 16,8-4-6-16,-15 6 1 15,15-6-1-15,-14 3 0 0,14-3-13 0,-9 6 0 0,9-6 0 16,-8 2 0-16,8-2-11 0,-9 2 1 0,9-2-1 15,-5 0 1-15,5 0-1 0,-5 4 1 0,5-4-2 16,-11 4 2-16,11-4-4 0,-9 2-1 0,9-2 0 0,-4 3 2 0,4-3-5 0,-1 2 1 16,1-2-1-1,0 0 1-15,0 0-5 0,0 0 2 0,0 0-1 16,0 0 0-16,0 0-2 0,0 0 0 0,0 0-1 16,4 0 2-16,-4 0-3 0,15 0 0 0,-15 0 1 0,32 0-1 0,-8 0 4 15,1 0 1-15,1 0 0 16,-2 0 0-16,2 0 5 0,0-2 0 0,3 2 1 15,-4-1 0-15,6-1-3 0,-5 1 0 0,4 1 0 16,1 1 1-16,2 2-3 0,3 0 1 0,-1-2 0 16,0 3 0-16,0-2-3 0,-2 0-1 0,2-1 1 15,2 0 0-15,0 1-3 0,-3-2 0 0,-2 0 1 0,1 0 0 16,-1 1-4-16,-2 2 1 0,1-2 0 0,-7 1 0 0,-2-1 0 16,1 2 0-16,-2-3 1 0,-1 2 0 15,-6-1 0-15,2 0 0 0,-6 2 0 0,-1-2 1 16,-9-1-1-16,7 6 1 0,-7-6 1 0,0 3-1 0,0-3-1 15,4 0 0-15,-4 0 1 0,0 0-1 16,0 0-3-16,0 0 1 0,0 0-1 0,0 0 1 0,0 0-4 0,-4-1 2 16</inkml:trace>
  <inkml:trace contextRef="#ctx0" brushRef="#br0" timeOffset="22299.65">5015 14829 1470 0,'-1'-1'0'0,"1"1"0"0,0 0 0 16,0 0 14-16,1-2 2 0,-1 2-2 0,5-1 2 0,-5 1-5 0,0-2 1 0,0 2-1 0,0-1 0 0,0 1-10 15,0 0 0-15,0 0 0 0,-6 0 2 0,6 0-9 16,-9 0 2-16,9 0-2 0,-17 4 1 0,17-4-18 16,-24 6-1-16,24-6 1 0,-21 10-1 0,21-10-3 15,-20 11 1-15,20-11 0 0,-18 8 0 16,18-8 4-16,-15 4 2 0,15-4 0 0,-15 3 0 0,15-3 10 15,-15 8 1-15,15-8-1 0,-17 6 1 0,17-6 4 16,-18 3 1-16,18-3-1 0,-16 3 1 0,16-3 3 16,-16 3 1-16,16-3-2 0,-14 0 2 0,14 0 0 0,-7 0 0 0,7 0 0 0,-7 0 0 15,7 0 4 1,-2 0-1-16,2 0 1 0,-1 0-1 0,1 0 7 0,0 0 0 0,0 0 0 16,0 0 1-16,0 0 5 0,0-2 0 15,0 2 0-15,3-3 0 0,-3 3 6 0,13-5-1 16,-13 5 0-16,26-10 1 0,-8 6-2 0,-1 0 1 0,2 0-1 15,-2 0 2-15,1 4-3 0,3 0 1 16,-2-2 0-16,2 0 0 0,0 1 1 0,0 0 0 0,3 1-1 16,-3 0 1-16,8 0 2 0,1-2 0 15,0 2 0-15,0 0 0 0,5 0-5 0,0-1 0 0,-2-1 0 16,1 0 0-16,-3-1-3 0,2 0-1 0,-1 1 1 16,3 2 1-16,-5 0-2 0,0 0 2 0,0 0 0 15,1 0-1-15,-1 4 0 0,-2-3 0 0,-2 0-1 16,-3-1 1-16,-1 0-2 0,-5-1 2 0,-2 2-1 15,-1 1 1-15,-4 0-3 0,-6 3 1 0,-4-5-1 16,12 4 2-16,-12-4-1 0,5 2 2 0,-5-2-2 16,5 4 2-16,-5-4-4 0,1 6 0 0,-1-6 0 0,0 6 1 15,0-6-5-15,0 5 1 0,0-5 0 0,-2 5 1 16,2-5-3-16,-5 5 0 0</inkml:trace>
  <inkml:trace contextRef="#ctx0" brushRef="#br0" timeOffset="22938.79">4998 15055 1269 0,'0'0'0'0,"0"0"0"0,0 0 0 0,0 0 26 0,0 0-1 0,0 0 1 15,0 0 1-15,0 0-11 0,0 0 1 0,0 0-1 0,0 0 1 0,0 0-11 16,0 0-1-16,0 0 1 0,-7 0 1 0,7 0-7 16,-2 0 0-16,2 0 0 0,-4 0 0 15,4 0-2-15,-6 1 0 0,6-1 0 0,-11 6 1 0,11-6-1 0,-7 3 1 16,7-3-2 0,-7 3 2-16,7-3 0 0,-5 2 1 0,5-2 0 0,-3 0 0 0,3 0 1 0,-2-1 2 15,2 1-2-15,-4 0 1 16,4 0 7-16,-2 0 0 0,2 0 0 0,0 0 0 0,0 0 3 0,5 0 1 15,-5 0-1-15,6-1 1 16,-6 1 3-16,19-3 0 0,-3 1 0 0,5 1 0 16,3-1-1-16,6-1 1 0,-2 2-1 0,0 1 1 0,-2 0-2 15,4-1-1-15,-2 1 0 0,3 0 1 0,1-2-6 16,3 2 1-16,-4 0-1 0,4-1 1 0,-1 0 0 16,1-1 0-16,0 1 0 0,-4 0 0 0,4-1-2 15,-5 0 2-15,2 1 0 0,1 0 0 0,-2-1 3 0,-1 1-1 16,-3 0 0-16,0 1 0 0,-6 1-3 0,4 0 1 15,-8-1 0-15,2-1 0 0,-7 1 0 0,0 0 1 16,-4 0-1-16,-1 0 1 0,-7 0 1 0,2 0 2 16,-2 0-1-16,1 3 0 0,-1-3 2 0,0 2-1 15,0-2 1-15,0 0 0 0,0 0-4 0,0 0 1 0,0 0-1 16,0 0 1-16,0 0-3 0,0 0 1 0,0 0 0 16,0 0 0-16,0 0-8 0,-3 2 1 0</inkml:trace>
  <inkml:trace contextRef="#ctx0" brushRef="#br0" timeOffset="23557.34">4954 15262 1231 0,'0'0'0'0,"0"0"0"0,0 0 0 0,0 0 13 0,4 0 0 0,-4 0 1 0,1 0 1 0,-1 0 10 16,5 0 1-16,-5 0 0 0,0 0 0 0,0 0-16 0,0 0 1 15,0 0-1-15,0 0 1 0,0 0-9 0,0 0 0 0,0 0-1 16,0 0 1-16,0 0-2 0,0 0 1 16,0 0 0-16,0 0 1 0,0 0-1 0,0 0 0 15,0 0 0-15,0 0 0 0,0 0 2 0,0 0 1 0,0 0-1 16,0 0 0-16,0 0 4 0,0 0 0 0,0 0 0 16,0 0-1-16,0 0 3 0,0 0 0 15,0 0 0-15,0 0 1 0,0 0 1 0,0 0 0 0,0 0 0 0,1 0 0 16,-1 0 4-16,10 0-1 0,-10 0 1 15,28 0 1-15,-7 0-5 0,4-1 1 0,0 1 1 16,1 0-1-16,0-1 0 0,2 1 1 0,-2-2-1 0,1-1 1 0,2-1 0 0,1 0-1 0,1 0 0 31,3 0 2-31,-2 1 2 0,2 2-1 0,-2-1 1 16,3-1 0-16,-1 0-2 0,3 0 2 0,-4 1-1 16,-1 0 0-16,-2 1 0 0,0 0 0 0,-1-1-1 15,1 0 2-15,-3 2-4 0,2 2 2 0,-5 0-2 16,-3-2 1-16,-4-2 1 0,-4 0 1 0,-2 4-1 0,-1 0 1 15,0 0-1-15,-6 1 2 0,-4-3 0 0,2 3-1 0,-2-3 1 16,3 3 1-16,-3-3-1 0,0 1 1 16,0-1-5-16,1 0 1 0,-1 0 0 0,0 0 0 0,0 0-3 15,0 5 0-15,0-5 0 0,-4 4 2 0,4-4-6 16,-11 5 2-16,5-2 0 0,2 0 0 0,-2 0-6 16,-4-1 0-16</inkml:trace>
  <inkml:trace contextRef="#ctx0" brushRef="#br0" timeOffset="24121.01">4894 15448 1269 0,'0'0'0'0,"0"0"0"0,4 0 0 0,-4 0 15 0,2 0 1 0,-2 0 0 0,3 0 1 15,-3 0 7-15,2 0 1 0,-2 0 0 0,0 0 1 0,0 0-17 0,0 0-1 0,0 0 1 16,0 0 2-16,0 0-10 0,0 0 1 16,0 0-1-16,0 0 1 0,0 0-2 15,0 0 1-15,0 0 1 0,3 0-1 0,-3 0 0 0,6 0 0 16,-6 0 0-16,15 0 1 0,-15 0 3 16,30 0-1-16,-10 0 1 0,-1 0 0 0,3 0 10 0,-2 0 0 0,5 0-1 15,-1-2 2-15,4 1 6 16,0-2 2-16,2 0-2 0,1 1 2 0,0-2-2 0,3-1 1 0,-4 1-1 15,4 0 2-15,-2 0-2 0,3-2 2 0,-3 0-2 16,1 0 2-16,2 2-4 0,-4 0 1 16,1 0 1-16,1-1-1 0,-1 3-5 0,1 0 0 0,-2 1 1 0,-6-2 0 0,1 0-3 15,-2 1-1 1,-1-2 1-16,-1 4 0 0,-5 0 1 0,2-2-1 0,-3 0 1 16,-6 4-1-16,-1 0 2 0,-4 0 0 15,-5-2 0-15,7 4-1 0,-7-4 1 0,0 3 1 0,0-3-1 0,3 4 0 16,-3-4-2-16,0 6 0 0,0-6 1 15,-6 10 0-15,-3-3-3 0,0 3 0 0,-1 0 1 16,-1-2 0-16,0-1-3 0,1-1 0 0</inkml:trace>
  <inkml:trace contextRef="#ctx0" brushRef="#br0" timeOffset="25238.93">2921 15297 501 0,'2'-1'0'0,"-2"1"0"0,7-5 0 15,-7 5 62-15,19-8 1 0,-19 8-2 0,11-4 2 0,-11 4 39 0,0-3 2 0,0 3-1 16,0-2 0-16,0 2-64 0,0 0 1 0,0 0-1 15,-4 0 0-15,4 0-13 0,-5 5 0 0,5-5 0 0,-11 18-1 0,1-2-10 16,1 4 0-16,-2-1-1 0,5-2 2 16,-2-1-6-16,5-3 0 0,-4 3 0 0,0 1 0 0,3 1-3 0,-2 0 0 15,2-1 0-15,-1-1 0 16,5-4-3-16,5 1 0 0,-4-3 1 0,2-2-1 0,-1-3 0 16,1-1-1-16,-3-4 0 0,10 5 1 0,-4-2-3 0,-1-1 1 15,5 1 0-15,-1 0 1 0,3 0-2 16,4 0 0-16,-2 0 0 0,2-1 1 0,-2 0-1 15,-1-1 0-15,-1 0 1 0,-2 1-1 0,2 0 0 16,-1-1 0-16,0 2 0 0,0 1 1 0,-2 0-2 16,-2 1 1-16,2 1-1 0,-3 0 1 0,2 1-1 0,-5 1 2 0,-1 2-2 15,-2 1 1-15,0 1-1 0,0-1 0 0,-4 0 0 16,-2 1 1-16,-3 3-1 0,0-1 0 0,3-1 0 16,-3-1 1-16,3 1-1 0,-3-1 0 0,3-1 0 15,-3-3 1-15,1 1 0 0,-1-1 1 0,0-3 0 0,3-1 0 16,0-1-1-16,2-2 0 0,4-1 0 0,-9-3 0 0,9 3-1 15,-11-10 0-15</inkml:trace>
  <inkml:trace contextRef="#ctx0" brushRef="#br0" timeOffset="25489.62">3077 15368 1054 0,'-1'0'0'0,"1"0"0"0,-4 0 0 0,4 0 5 0,0 0 0 0,0 0 0 0,0-2 1 0,0 2 4 0,-5 0 0 0,5 0 0 0,-4-2 0 0,4 2 5 16,-2-4 0-16,2 4 1 0,-2-2 0 0,2 2-10 16,2-7 2-16,-2 7 0 0,11-23 0 0,-3 5 1 0,3-1 0 0,4 2 0 15,-1 1 1-15,-2 5-1 16,-1 1 0-16,2 2 0 0,2 1 1 0,-3 1-1 15,3 0 0-15</inkml:trace>
  <inkml:trace contextRef="#ctx0" brushRef="#br0" timeOffset="27107.47">3150 15495 313 0,'0'0'0'0,"0"0"0"0,0 0 0 0,0 0 36 0,2 0-1 0,-2 0 1 15,0-2 0-15,0 2 25 0,0-4 1 0,0 4-1 16,0-2 1-16,0 2-16 0,-5-3 1 0,5 3 0 15,-6-3 0-15,6 3-10 0,-9-2 0 0,9 2 0 0,-15-5 2 16,15 5-7-16,-20-10 2 0,20 10 0 0,-21-16-1 0,21 16-4 0,-20-24 1 16,20 24-1-16,-14-24 1 0,14 24-2 15,-16-19 0-15,16 19 0 0,-15-17 0 0,15 17-1 16,-9-21 1-16,9 21-1 0,-7-17 1 0,7 17-3 16,-14-14 1-16,14 14-2 0,-9-8 2 15,9 8-9-15,-6-1 1 0,6 1-1 0,-11 5 1 0,11-5-6 0,-11 10 0 0,11-10 1 16,-14 25 0-16,5-8-5 15,-1 2 1-15,3 2 0 0,-1 0 0 0,7-1-4 0,-4-1 0 16,5 2 1-16,-1 0-1 0,1 0-1 0,1 0 0 16,-1 0 0-16,3-1 0 0,-1-3-3 0,-1 0 0 15,4 1 0-15,3 0 2 0,-3-1-3 0,2 0 0 0,2 0 0 0,0-2 1 16,-4-2-1-16,5-2 1 16,-3 0 0-16,2 0 0 0,2-1 0 0,-2-1 2 0,0-3-2 15,2 2 1-15,-1-1-1 0,1-1 1 0,-2 2-1 16,-5-3 2-16,-4-5-1 0,3 9 0 0,-3-9 0 15,5 4 1-15,-5-4-2 0,7 1 0 16,-7-1 0-16,2-1 0 0,-2 1-1 0,5-3 0 16,-5 3 0-16,4-4 1 0,-2-2-1 0,2-1 0 15,-3-5 0-15,2-5 1 0,-3-4-1 0,2-4 0 0,1-2 0 16,-1-2 0-16,-2-4 0 0,0-2 0 0,0 2 0 16,0-2 0-16,0-3 0 0,0-2 0 0,0 1 0 15,0-2 0-15,-2 1 2 0,-3-1-1 0,2 3 0 16,2 0 0-16,1 2 1 0,-1-1 1 0,-2 3 0 15,3 5 0-15,3 4 2 0,-2 2 0 0,-1 5 1 16,1 3-1-16,2 4 2 0,-3 3 0 0,2 3 0 16,1 1 0-16,-3 4 1 0,0-2 0 0,0 2 0 0,0 6 0 15,0-6 1-15,0 5 0 0,2 1 0 0,-2 7 1 16,2 6 0-16,0 4 1 0,0 1-1 0,1-2 2 16,1-1-2-16,-2-1 0 0,2-1 0 0,0 2 1 0,6 2-2 15,-3 0 0-15,2-1 0 0,2 0 0 0,-2 1 1 16,1 2 0-16,1 0 0 0,-1-1 0 0,1 0 0 15,3 0 2-15,-4 0-1 0,4-1 0 0,-3 1-2 0,4-1 0 16,-4-2 0-16,2 0 1 0,-1-3-5 16,-2-1 0-16,4-2 1 0,-3 0 0 0,-1-2-4 0,0-3 1 15,0-2 0-15,-6 0 1 0,-4-8-3 16,11 5 1-16,-11-5-1 0,9 2 2 0,-3-4-3 0,-2 0 1 16,6-6 0-16,1-3 0 0,1-6-1 0,1-4 0 0,2-2 0 15,-4-7 1-15,3-4-1 0,-2-2 0 16,1-3 0-16,4-2 0 0,0-2-2 0,2 2 0 15</inkml:trace>
  <inkml:trace contextRef="#ctx0" brushRef="#br0" timeOffset="46989.06">7190 14025 237 0,'-2'0'0'0,"2"0"0"0,0 0 0 0,0 0 14 0,0 4-1 0,0-4 1 0,0 5 0 0,0-5 38 0,0 3 0 0,0-3-1 0,0 1 1 0,0-1 16 0,0 0 1 0,0 0-1 0,-4 0 1 15,4 0-15-15,-5 0-1 0,5 0 1 16,-4 0 1-16,4 0-15 0,-1 0-1 0,1 0 0 0,-3 0 2 15,3 0-9-15,0 0 2 16,0 0-1-16,3 0 1 0,-3 0-8 0,1 0 0 0,-1 0-1 16,4 0 1-16,-4 0-4 0,5 0 0 0,-5 0 0 15,12 0 1-15,-12 0-2 0,24 4 1 0,-5-3-1 16,-3-1 1-16,5-1 2 0,2 0-1 0,-2-1 1 0,-1 1 0 0,1 0-2 16,-2-1 2-16,1 1-2 15,-2-1 2-15,4 2-9 0,0 0 2 0,-1 0 0 16,2-4 0-16,-2 1-3 0,-1-1 2 0,-1-1-1 15,2 1 0-15,-1 0-2 0,1 0 0 0,1 0 0 16,-3-1 0-16,2 3-2 0,2 0 1 0,-4 0-1 0,2-2 0 16,-5-2 0-16,-2 1 2 0,2 0-2 0,-1 1 1 15,0 1-2-15,-5 3 1 0,-1 0 1 0,-2-1-1 16,-7 1-1-16,5 0 0 0,-5 0 0 0,4 0 1 0,-4 0-2 16,0 0 1-16,0 0 1 0,0 0-1 0,0 0-4 15,0 0 2-15,0 0 0 0,0 0 0 0,0 0-2 16,0 0-1-16,0 0 1 0,0 0-1 0,0 0-1 15,0 0-1-15,0 0 0 0,0 0 1 0,0 0-3 0,-4 0 1 16</inkml:trace>
  <inkml:trace contextRef="#ctx0" brushRef="#br0" timeOffset="47609.99">7225 14209 1093 0,'0'1'0'0,"0"-1"0"16,0 2 0-16,0-2 15 0,1-3 1 0,-1 3 0 0,4-1 0 0,-4 1-8 0,0 0 1 0,0 0-1 0,0 0 1 0,0 0-8 16,0 0 0-16,0 0 1 0,0 0-1 0,0 0-4 15,0 0 1-15,0 0 0 0,0 0 0 0,0 0-1 0,0 0 2 0,0 0 0 16,0 0 0-16,0 0 1 15,0 0 0-15,0 0 0 0,0 0 0 0,0 0 2 0,0 0 2 0,0 0-1 16,0 0 0-16,0 0 6 0,4 0 0 0,-4 0 0 0,1-2 1 16,-1 2 4-16,5 0 0 15,-5 0 0-15,6-2 1 0,-6 2-1 0,18-4 1 16,-18 4-1-16,32-4 2 0,-8 1 0 16,2-1-1-16,-2 0 1 0,1 0 1 0,1 1 0 0,-5 2 0 15,3-1-1-15,2-2 1 0,3 0 1 0,-3-1 1 16,0 3 0-16,4 0 0 0,-5 2 2 0,1 0-1 15,-2-1 0-15,0 0 1 0,1 1-3 0,1 0 0 0,-1 0 0 16,-4 0 0-16,0 1 0 0,-2 2 0 16,2 1 0-16,-5-1 0 0,2 0-2 0,-6-2 1 15,-2 1-2-15,-1-1 2 0,-9-1-3 0,10 3-1 0,-10-3 1 16,2 0 0-16,-2 0-4 0,2 0 1 0,-2 0 1 16,2 0-1-16,-2 0-1 0,0 0 0 0,0 0 0 15,0 0 0-15,0 0-4 0,0 0 1 0,0 0-1 16,0-3 1-16,0 3-6 0,0-3 1 0</inkml:trace>
  <inkml:trace contextRef="#ctx0" brushRef="#br0" timeOffset="48275.15">7320 14337 1218 0,'0'0'0'0,"0"0"0"0,0 0 0 0,0 0 15 0,-4 2-1 0,4-2 1 16,-5 6 1-16,5-6-3 0,-2 5 1 0,2-5-1 0,-2 4 1 16,2-4-5-16,0 2-1 0,0-2 1 15,0 3 2-15,0-3-9 0,0 3 0 0,0-3 0 16,0 3 1-16,0-3-2 0,-5-2 0 0,5 2 0 15,-3 0 1-15,3 0-1 0,-4 0 2 0,4 0-1 0,-5 0 0 0,5 0 0 16,-5 0 2-16,5 0-1 16,-1 0 0-16,1 0 2 0,-5 0 0 0,5 0 0 15,-3 0 1-15,3 0 0 0,-2 0 2 0,2 0-1 0,-2 0 1 16,2 0 4-16,0 0 2 0,0 0-2 0,2 0 1 0,-2 0 5 16,5 0 1-16,-5 0-1 0,6-3 1 0,-6 3-3 0,15-4 1 15,-15 4-1-15,25-6 1 0,-6 1-4 16,-2 1 2-16,-1 1-2 0,2 2 2 15,-3-3-6-15,2 0 1 0,1 4 0 0,-1 0 0 0,4-2 1 16,2-1 0-16,-1 2 1 0,1-1 0 0,-1-1-1 0,3 1 1 16,-1 0 0-16,2 1 0 0,-5 0-2 0,3-1 0 15,0 2 0-15,2 0 0 0,-5-2-1 0,0 1 2 16,2 1-3-16,-2 0 3 0,-2-1-2 0,-2-1 0 16,1 2 0-16,-6 0 1 0,2-1-3 0,-7 0 1 15,1 1 0-15,-4 1 1 0,-4-1 0 0,4 1 0 16,-4-1 0-16,3 0 1 0,-3 0-1 0,0 0 0 0,0 0 0 15,0 0 1-15,0 0-1 0,0 0 0 0,0 0 0 16,0 0 1-16,0 0-2 0,0 0 0 16,0 0 0-16,0 0 1 0,0 0-2 0,0 0 0 0</inkml:trace>
  <inkml:trace contextRef="#ctx0" brushRef="#br0" timeOffset="48970.7">7376 14516 1192 0,'0'0'0'0,"0"0"0"0,0-1 0 0,0 1 26 0,4-2 0 0,-4 2 0 0,5-2 0 0,-5 2 1 0,0 0-1 16,0 0 1-16,0 0 1 0,0 0-22 0,-3 0 0 0,3 0-1 16,-6 0 2-16,6 0-8 0,-6 0 1 0,6 0-1 15,-11 0 1-15,11 0-8 0,-18 4 1 0,18-4-1 0,-11 4 2 0,11-4-6 0,-9 2 1 16,9-2 0 0,-5 2 0-16,5-2 5 0,-7 0 2 0,7 0-1 0,-2 0 1 15,2 0 3-15,-2 0 1 0,2 0-2 16,-5 0 2-16,5 0 0 0,-1 0 2 0,1 0-2 0,-4 0 1 0,4 0 3 15,-4 0 2-15,4 0-1 16,-1 0 1-16,1 0 3 0,5 0 0 0,-5 0 0 16,5-2 1-16,-5 2 8 0,20-6 1 0,-5 3-1 15,0 2 1-15,5-4 4 0,-1 3 0 0,-1-2 0 16,2 0 0-16,0-1 2 0,1-1 1 0,2 2-1 0,-2 2 1 16,3 0 2-16,-3 0 1 0,3 1 0 0,-2 0 0 15,2 1-1-15,-3 0 0 0,-2 0 0 0,1-2 0 0,1 2-5 16,-2 0 1-16,2-1 0 0,0 0 0 0,-2-1-6 15,-3-2 0-15,3 2 0 0,-7 2 0 0,-1 0-3 16,-1 2-1-16,-1-1 1 0,-3 2-1 0,-6-3-2 16,8 0-1-16,-8 0 0 0,6 0 0 0,-6 0-2 0,6 0 0 15,-6 0 0-15,3 0 0 0,-3 0-2 16,4 0 1-16,-4 0 0 0,2 0 0 0,-2 0-2 0,4 0 2 16,-4 0 0-16,0 0 0 0,0 0-1 0,0 0-1 15,0 0 1-15,0 0 0 0,0 0-2 0,0 0 2 16,0 0-1-16,0 0 0 0,0 0-2 0,0 0-1 15</inkml:trace>
  <inkml:trace contextRef="#ctx0" brushRef="#br0" timeOffset="50247.49">7249 13868 426 0,'0'0'0'0,"0"0"0"0,0 0 0 0,0 0 49 0,0 0 2 0,0 0-1 0,0 0 1 0,0 0 23 0,0 0 1 0,0 0 0 15,0 0 0 1,0 0-21-16,0 0 0 0,0 0 0 0,0-1 0 15,0 1-17-15,0 0 0 0,0 0 0 0,0-1 1 16,0 1-11-16,0 0 0 0,0 0 0 0,0-2 1 16,0 2-6-16,0 0 1 0,0 0-1 0,0-2 1 0,0 2-3 0,0 0 0 0,0 0 0 15,0-1 1-15,0 1-6 16,0 0 1-16,0 0 0 0,0-1 1 0,0 1-3 0,0 0 1 16,0 0-1-16,4-2 1 0,-4 2-3 15,11-4 1-15,-11 4-1 0,31-5 1 0,-10 1-3 0,3 2 1 16,3-1-1-16,1 0 0 0,-2-1-3 0,-2-1 0 15,4 1 1-15,0 0 0 0,2 2 0 0,2-1 1 16,1-3-1-16,-2 0 1 0,0 1 1 0,1 0 1 16,1-1-1-16,-3 0 1 0,0 2-2 0,1 0 1 0,-6 3-1 15,4-3 2-15,-3 4-1 0,-5 4 0 16,-1-4 0-16,-4 0 1 0,-2 0 0 0,-5-4 1 0,-2 3-1 16,1 0 1-16,-8 1-1 0,0 0 2 0,0 0-1 15,0 0 0-15,0 0 0 0,0 0-1 0,0 0 0 16,0 0 0-16,0 0-2 0,0 0 1 0,0 0-1 15,-5 0 1-15,5 0-2 0,-4 0 0 0</inkml:trace>
  <inkml:trace contextRef="#ctx0" brushRef="#br0" timeOffset="51929.11">6500 14828 162 0,'-1'1'0'0,"1"-1"0"0,-9 3 0 0,9-3 4 0,-5 2 0 0,5-2-1 0,-7 4 2 0,7-4 52 0,-18 6 2 0,18-6-2 0,-16 11 1 0,16-11-2 16,-20 12 1-16,20-12 1 15,-23 15-1-15,23-15-14 0,-23 20-1 0,23-20 1 0,-20 17 1 16,20-17-15-16,-11 13 1 0,11-13-1 0,-9 13 2 15,9-13-7-15,-4 8 2 0,4-8-1 0,-2 6 1 16,2-6-5-16,-3 3 0 0,3-3 1 0,0 3 0 16,0-3 4-16,3 0 1 0,-3 0 0 15,3-4 0-15,-3 4-1 0,15-14 1 0,-15 14 0 16,29-28 1-16,-9 11-1 0,-1-7 0 0,2 1 0 16,-4 2 1-16,1-1 1 0,2 1 1 0,1-1-1 0,3-1 1 0,-1-1-2 0,4 3 0 15,-5 0 0 1,1 0 0-16,-2 3-1 0,-1-3 1 0,0 1 0 0,-2 2 0 15,0 0-4-15,-3 0 0 0,0 2-1 0,-3 3 1 0,2 2-2 16,-5 1 2-16,2 2-2 0,-7 3 2 16,-4 5-4-16,8-8 1 0,-8 8-1 0,2-2 2 15,-2 2-4-15,2-4 0 0,-2 4 0 0,3-2 0 0,-3 2-3 16,0 0 2-16,0 0-1 0,0-4 1 0,0 4-3 0,0-3 1 16,0 3-1-16,0-3 2 0,0 3-5 15,0-3 2-15,0 3-2 0,0 0 1 0,0 0-3 16,0 0 1-16,0 0-1 0,0 0 1 0,0 0-4 0,-3 0 0 15,3 0-1-15,-6 0 2 0,6 0-5 0,-6-1 0 16,6 1 1-16,-4 0-1 0,4 0-2 0,-11 0 0 16,3 1 0-16,6 2 0 0,2-3-2 0,-9 4 1 15,9-4-2-15,-10 3 2 0,10-3-6 0,-4 3 1 0,4-3-1 16,-7 3 1-16,7-3-5 0,-4 3 0 16,4-3 0-16,-6 0 0 0,6 0-2 0,-4 0 2 0,4 0-1 15,-5 0 0-15,5 0 7 0,-2 0 0 0,2 0 0 16,-4 0 0-16,4 0 3 0,-3 0 1 0,3 0 0 15,-2 0 0-15,2 0-1 0,-5 0 2 0,5 0 0 16,0 0 0-16,0 0 0 0,0 0 0 0,0 0 0 16,0 0 0-16,0 0 0 0,0 0 2 0,0 0-2 0,5 0 1 15,-5 0 0-15,11 0 0 0,-1-2 0 16,4 0 0-16,6-3 0 0,-1-2 2 0,-2-1-2 0,-3 1 1 16,-4 3-1-16,1-1 1 0,0 1-1 0,-3 0 2 15,0 0-2-15,0 0 1 0,-2-2 0 0,-1 2 1 16,3-1-2-16,-2-1 1 0,-1 1-1 0,1 3 1 0,-6 2-1 15,1-6 2-15,-1 6-1 0,3-3 0 16,-3 3 0-16,0 0 2 0,0 0-1 0,0 0 0 0,0 0 1 0,-4 4 0 16,-2 3 1-16,-3 8-1 0,-2 2 1 0,-4 9 0 15,4-2 1-15,1-3 0 0,1-2-5 0,0 0 0 16</inkml:trace>
  <inkml:trace contextRef="#ctx0" brushRef="#br0" timeOffset="-210027.4">20077 11476 99 0,'0'-5'0'0,"0"5"0"0,-4-7 0 0,4 7 56 0,-9-3 2 0,9 3-1 0,-6-12 0 0,6 12 40 0,-8-20-1 0,8 20 1 32,-10-21 0-32,10 21-34 0,-7-17 0 0,7 17 0 0,-10-17 1 15,10 17-14-15,-11-18 2 0,11 18 0 0,-9-18-1 16,9 18-18-16,-9-10 0 0,9 10 0 0,-9-8 1 0,9 8-7 0,-8-5-1 16,8 5 1-16,-5-3 1 0,5 3-2 15,-7-3 1-15,7 3-1 0,-6-2 1 0,6 2 1 16,-5 0 0-16,5 0 0 0,-7 0 0 0,7 0-2 15,-5 0 0-15,5 0 0 0,-2 2-1 0,2-2 0 16,-3 5 0-16,3-5-1 0,-6 12 1 16,6-12-4-16,-6 23 1 0,2-6-1 0,4-1 2 0,-2 3-5 15,0 0 1-15,1 1-1 0,-1 1 1 0,0 2-4 16,1-4 2-16,-1 2 0 0,2 0 0 0,0 2-3 0,2-1 2 16,-2 2-1-16,-2-1 0 0,1 3-1 0,0 0 0 15,-1 3 1-15,1-6 0 0,-1 7-2 0,0-2 2 16,0 4-2-16,-1-2 2 0,1 2-4 0,0 0 0 15,1 1 0-15,-1-3 1 0,1 1-2 0,0-2 0 0,-1 4 0 16,2 1 1-16,2 1-3 0,-1 0 1 16,-1 0 0-16,0 0 0 0,0 0-3 0,0 0 0 0,1 1 0 15,1 0 1-15,-1 0-2 0,3 2 1 0,-1 1 0 16,-1 2-1-16,0 1 0 0,0-1-1 0,1 1 1 16,-1 0-1-16,1 0-1 0,1-1 2 0,-1-1-1 0,1 4 1 15,1-1-2-15,-1 1 1 0,1-1-1 16,0 2 0-16,-5 0 0 0,2 0 0 0,0 1-1 15,1-1 2-15,-1 0-2 0,-1 1 0 0,2 2 0 16,0-3 2-16,0 1-3 0,0 0 1 0,-2 0 0 16,1 2 1-16,-1 0-1 0,1 0 0 0,0-2 0 0,-1 0 1 15,1-2-1-15,0-1 0 0,0 2 0 0,-2 2 2 0,0 0-2 16,2 4 1-16,-2-5-1 0,-2 0 2 16,0 0-2-16,1 0 0 0,0 0 1 0,-1 2 0 0,1 0-1 15,-1-2 0-15,-1 2 1 0,0-1-1 0,0-1-1 16,0 1 1-16,0-1 1 0,0-3-1 0,0 3-1 0,0 1 0 0,-1-2 0 15,2-1 1-15,-1 2 0 16,0-3-1-16,0-4 0 0,0 2 1 0,1-6-1 16,2 0 1-16,0-1-1 0,0 0 2 0,0-1-2 0,0 1 0 15,0-2 0-15,0 0 1 0,-1 0-1 0,-1 1 1 16,0 0-1-16,2 1 1 0,-2-1-1 0,0-1 1 0,1 1-1 16,1 1 2-16,1 3-2 0,3-1 0 15,-4-1 0-15,0 0 1 0,0 1-1 0,2 2 2 0,-2-1-2 16,0-4 1-16,2 3-1 15,-1-3 1-15,1-1 0 0,-1 1 0 0,1-2-1 0,-1 0 0 0,2-2 0 16,0 1 1-16,1-1-1 0,-2-1 2 0,0 0-2 0,-1-3 1 0,3-1-1 0,-3-2 1 16,-1-1 0-1,2 0 0-15,-1 0-1 0,0-4 1 0,1 0 0 16,-1-1 1-16,3-4-1 0,-2-1 1 0,1 1 0 16,1-3 0-16,-1 0-1 0,-1-2 0 0,0-2 1 15,0-1 0-15,-2-4-1 0,1 8 1 0,-1-8-1 16,3 4 0-16,-3-4-1 0,4 3 0 0</inkml:trace>
  <inkml:trace contextRef="#ctx0" brushRef="#br0" timeOffset="-208911.42">15992 14143 853 0,'-6'-4'0'0,"6"4"0"0,-12-7 0 0,12 7 68 0,-5-3 0 0,5 3 1 0,-7-9-1 0,7 9-7 0,-16-9-1 0,16 9 1 0,-7-11 0 0,7 11-21 15,-5-7 1-15,5 7 0 0,-2-8 0 0,2 8-20 0,-3-8-1 16,3 8 0-16,-4-11 1 0,4 11-8 0,0-11 0 16,0 11-1-16,2-9 2 0,-2 9-5 0,0-8 1 0,0 8-1 15,3-6 1-15,-3 6-3 16,3-4 0-16,-3 4-1 0,8-6 1 0,-8 6-2 16,14-1 0-16,-14 1 0 0,23 0 0 0,-4 1-4 0,2 4 2 15,1 0-1-15,1 1 0 0,0-1-2 16,0 1 1-16,-1 0-1 0,3-1 1 0,5-1-1 0,-2 0 0 15,2 4 0-15,2-4 0 0,2 1 0 0,4 3 0 16,0-1 0-16,1-2 0 0,4 1 1 0,-3-2 1 16,4 1-1-16,3 1 0 0,0 0 2 0,2-2 2 15,2-1-2-15,3-1 2 0,-1 0 4 0,3 0-1 0,1-1 1 16,4 0 0-16,-1 1 3 0,1-2-1 0,2-2 0 16,3 1 1-16,2 0 1 0,1-1 0 0,3 0 0 15,-1 0 0-15,0-1-2 0,0 0 2 0,3 1-1 16,-1-1 0-16,3-2-2 0,0 1 2 0,2 0-1 15,2 0 0-15,-1-2 0 0,2 2 1 0,-1 1-1 16,0-1 1-16,0-1-3 0,1 1 1 0,-1 0-1 16,-2 0 1-16,2 0-2 0,2-1 0 0,-2 3 0 15,0 0 1-15,1-2-4 0,0 2 2 0,-3-1-1 16,3 0 0-16,1 0-1 0,1-1-1 0,-1 1 1 0,-2 0 1 16,-2-1-1-16,2 1 2 0,0-2-1 15,1 0 0-15,0 1 0 0,0 0-1 0,0 1 1 0,-4 0 0 0,0-1-1 16,-2 0 2-16,0 1 0 0,1 1 0 0,-1 2 0 0,1-4 1 15,-2 2 0-15,2-1 1 16,-1 0-1-16,0 0 1 0,1 1 0 0,1-2 0 16,0-2 0-16,-1-1 0 0,3 0 0 0,-1 0 0 0,2 1 0 15,0 0 0-15,0-1 0 0,0 1 0 0,1-3 0 0,4 1 0 16,-2 0 0-16,-1-1 0 0,-3 1-2 16,2-2 1-16,-3 0 0 0,3 0 0 0,-3 0-1 0,-1-1 1 15,-5 1-2-15,1 3 2 0,-2 0-2 0,-5 0 1 0,2 0-2 16,-1 0 2-16,-1 0 1 0,1 2 0 15,-4-4-1-15,-1 2 1 0,-3 2 2 0,-3-1 0 16,-2 0 1-16,-1 1 0 0,-3-1 0 0,-1 0 1 0,-5 2 0 16,-1 1 0-16,-6 1 0 0,0-2 1 0,-6 2-1 15,-1-1 1-15,-2 0 0 0,-4-1 0 0,-3 1 0 16,0 2 0-16,-1-1-3 0,-2 1 1 0,-3-1-1 16,-1 1 2-16,-4 2-6 0,1 1 1 0,-2-1 0 15,-3-1 0-15,-6 0-4 0,1 0 1 0</inkml:trace>
  <inkml:trace contextRef="#ctx0" brushRef="#br0" timeOffset="-207679.25">18445 15540 497 0,'17'-13'6'0,"0"-2"100"0,3-2 0 0,18-14 1 0,-1 0 0 0,0 4-57 0,-4 2 1 0,-3 2-1 0,-1-1 1 0,-2 0-23 0,0 1 1 0,3 2 0 0,0-1 0 16,1 0-14-16,-1-1 1 0,2 1-1 0,-1-2 1 15,1 0-6-15,0-1 0 0,1-1 0 16,0 1 1-16,2 0-3 0,1 0 1 0,-1 1 0 16,-1-2 0-16,-1 1 3 0,2-1 0 0,-2-2-1 15,3 0 1-15,2-1 9 0,0-2-1 0,1 0 0 0,0 0 0 0,0 1 4 0,0-1-1 16,1 1 1 0,-1-3 1-16,-1 1-3 0,-2 0 0 0,2 0 1 0,0-2-1 0,4-1-1 0,0 2 0 15,-1-2 0-15,-2 5 1 16,-1-4-7-16,-2 3 2 0,2 0-1 0,1-2 1 15,3-2-10-15,0-2 2 0,-2 3 0 0,-3 2 0 16,0 1-4-16,-4 2-1 0,2-1 1 0,1-1-1 16,0 0-1-16,1 1 0 0,-1 0 0 0,0-2 1 0,0 3-2 15,1-4 0-15,-3 3 0 0,0 0 1 0,-1 0-1 16,0 3 1-16,0 0 0 0,2-1 0 0,-2-1 0 16,3-2 2-16,1 1-2 0,-3-1 2 0,0 0-1 15,1 0 2-15,-1 2-2 0,1-3 2 0,-1 1-1 0,1 0 2 16,2-1-1-16,-1 1 1 0,1-3-2 0,3 1 1 15,1-2-1-15,-2-1 2 0,2 1 0 0,-2 0 0 16,-1-3-1-16,-1 4 1 0,3 3-1 0,-1-2 0 16,-1 1 0-16,-2-1 1 0,0 3-2 0,1 0 1 15,-3 4 0-15,0-3 0 0,-3 2 0 0,-1 2-1 0,1 2 1 16,-4 0 0-16,-3 4-2 0,-1-1 1 16,-2 3-1-16,-2 4 1 0,-1 0-2 0,-1 1 2 0,-3 3-1 15,-2 2 0-15,-3 0-1 0,-3-1 0 0,-1 3-1 16,-2 2 2-16,-3 3-2 0,1 0 0 0,-1 0 0 15,3-1 1-15,-3 1-1 0,3 0 0 0,-3 0 0 16,0-4 2-16,0 4-3 0,3 0 1 0,-3 0 0 16,0-2 1-16,0 2-2 0,0 0 1 0,0 0 0 15,0 0 1-15,0 0-2 0,0 0 1 0,0 0-1 16,0 6 1-16,0-6-2 0,-6 9 1 0,0-5-1 16,1 1 1-16,1 1-1 0,-1 1 0 0</inkml:trace>
  <inkml:trace contextRef="#ctx0" brushRef="#br0" timeOffset="-205575.96">20512 11065 740 0,'-1'0'0'0,"1"0"0"0,-2 3 0 0,2-3 38 0,0 5 2 0,0-5-2 0,0 2 1 0,0-2 19 0,0 3 1 0,0-3-1 16,-3 2 0-16,3-2-15 0,-3 0 1 15,3 0-2-15,-3 0 2 0,3 0-19 0,-3 0 0 0,3 0-1 16,0 0 2-16,0 0-9 0,0 0 1 0,0 0-1 16,2 0 1-16,-2 0-7 0,3-3 0 0,-3 3 0 15,16-7 1-15,3-2-2 0,3-1 1 0,-1 2 0 16,0 1 0-16,1 3 4 0,-1 0 1 0,0 1-1 16,-2 0 1-16,-2-2-2 0,-2 3-1 0,-1 2 0 15,-1 0 2-15,3 4-4 0,-3 2 0 0,-3-2 1 0,0 1-1 16,-3-1 1-16,1 0 2 0,-2-2-2 15,0 5 2-15,0 2-4 0,1-1 0 0,-1 4 0 16,-3 2 1-16,-1 3-5 0,0 2-1 0,-2 1 1 16,-2 2 1-16,-3-1-4 0,-2 1 0 0,0 3 1 0,-2-4 0 0,2 1-3 15,0 0 0-15,0-1 1 0,2 0 0 16,-2 2 0-16,3-4 0 0,-2-2 1 0,0 1 0 0,1-1 0 16,1 0 1-16,-1 1-1 0,2-1 0 0,2 0 2 15,0-3-1-15,1 1 1 0,2-3-1 0,1-2 0 16,0-1 0-16,2-3 1 0,1 1-1 0,1 0 1 0,2 0 0 15,3-1 0-15,5-2 0 0,3 0-1 0,4 1-1 0,-1-3 1 16,3 0-1-16,1-4 0 16,1 0 2-16,-1-4-1 0,-1-1 1 0,-2-5-3 0,-1 1 1 15,-2-1 0-15,-1 2 0 0,-2 3-3 0,-1-1 1 16</inkml:trace>
  <inkml:trace contextRef="#ctx0" brushRef="#br0" timeOffset="-205326.53">20605 11449 1344 0,'0'0'0'0,"0"0"0"0,4 0 0 0,-4 0 14 0,0 0 1 0,0 0 0 0,5-2 0 0,-5 2 10 0,7-4 0 16,-7 4-1-1,27-10 2-15,-5 1-9 0,3-4 1 0,2 0-1 16,-1-1 1-16,-1 0-9 0,1 0 1 0,1 0-1 16,4 0 1-16,-1 1-2 0,5 1 0 0,-2-3 0 0,-2 3-1 15,-1 2-2-15,0-3 0 0,-4 4 0 0,-1 0 1 16,-4 1-4-16,-3-1 0 0</inkml:trace>
  <inkml:trace contextRef="#ctx0" brushRef="#br0" timeOffset="-204174.59">22495 11980 1130 0,'2'-1'0'0,"-2"1"0"0,3 0 0 0,-3 0 13 0,0 0 2 0,0 0-1 0,1-4 1 0,-1 4 13 0,4-4 1 0,-4 4-1 16,7-8 1-16,-7 8 0 0,16-11 1 0,-16 11-1 15,29-15 1-15,-9 6-14 0,2-3-1 0,1 2 1 16,0 0 1-16,-4 1-5 0,-2 3 1 0,0 0-1 16,0 2 2-16,-1 1-5 0,1 1 1 0,-1 1 0 0,1-2 0 15,-2 1-3-15,0 0-1 0,0 4 1 16,0-1 1-16,-1 2-4 0,-2 1 1 0,0 3-1 0,0-1 1 16,0 5-2-16,0-1 1 0,-3-1-1 0,-1 4 0 0,-3 1-2 15,0 2 2-15,-3-1-1 0,-4-1 0 16,-3 0-1-16,0 1 0 0,-3 2 1 0,-1-2-1 0,-3 2-1 15,-1 2 1-15,0-3 0 0,1 0 0 0,0-2-1 0,2-2 1 16,-3 0-1-16,1-2 1 0,0-2-1 16,0-3 0-16,3 1 0 0,2-3 1 0,0 0-1 0,5-2 0 15,2-1 0-15,-7 0 0 0,7 0 0 0,-3-2 0 16,3 2 0-16,-2-5 0 0,2 5 0 0,-4-11 0 16,4 1 0-16,2-6 0 0,2-1 0 0,3-6 0 0,0 1 0 15,2-2 0-15,3 0 0 0,2-2 0 16,0-1 0-16,0 0 0 0,2-1 0 0,1 0 0 0,-1 3 0 15,1 2 1-15,-3 2 3 0,-1 3 0 16,-3 2 0-16,-1 4 0 0,-1 2 6 0,-2 1 0 16,-1 1 0-16,-1 3 1 0,-4 5 1 0,3-2 1 15,-3 2 0-15,0 0 0 0,0 0-4 0,0 0 0 0,0 0 0 16,0 2 1-16,0-2-3 0,-5 7 0 0,1 1-1 16,-2 5 1-16,-3 5 1 0,-2 4 1 0,2 2 0 15,2-5 0-15,0-2-1 0,5 0 1 0,-1 0 0 0,1 0 0 0,2 0 0 16,2 0 0-16,-1 0 0 0,2-3 0 0,0-1-1 15,2-7-1-15,-1 5 1 16,2-7 1-16,2 2-3 0,1 1 1 0,0 1-2 0,3-2 2 0,1 3-4 16,5-1 1-16,1-2-1 0,-1-2 0 0,-1-2-2 15,-3-2 1-15,2-2-1 16,2 1 1-16,2-1-2 0,-1-1 1 0,1 3-1 0,-2-2 1 0,-1-1-1 0,-3 2 0 0</inkml:trace>
  <inkml:trace contextRef="#ctx0" brushRef="#br0" timeOffset="-203374.3">24764 13469 1168 0,'0'0'0'0,"0"0"0"0,0 0 0 0,0 0 21 0,0-2 0 16,0 2 1-16,0-2-1 0,0 2 19 0,0-2 1 0,0 2-1 0,0 0 2 0,0 0-11 16,0 0 1-16,0 0-1 0,0 2 2 0,0-2-12 0,1 8 0 15,-1-8 0-15,9 21 2 0,0-3-6 16,2 4 0-16,-1 1-1 0,1-4 2 0,-2 0-4 0,-1-3 0 16,-1 1 0-16,2-1 0 0,1-1-5 0,-1 0 2 0,0-1-1 15,-1-1 0-15,1-3-4 0,2 0 1 16,-2-1 0-16,-1-4 1 0,-1-1-5 0,0-1 2 0,0-3-1 15,-1-2 1-15,2-2-4 0,1-2 1 0,1-4 0 16,1-2 1-16,-1-2-3 0,2-2 0 0,-1 0 0 16,-2-1 1-16,-2-1-2 0,3 0 1 15,-1-2-2-15,-2 2 2 0,0-5-3 0,-2 2 1 0,1 0 0 16,0 1-1-16,-2 1 0 0,3-1 0 0,-2 3-1 16,-3 4 2-16,-2 7 1 0,0 3 0 0,0 3 0 15,2-1 1-15,-2 1-2 0,0 0 2 0,0 0 0 16,-4 2 0-16,4-2 0 0,-10 12 0 0,6 2 0 15,-5 4 2-15,-3 7-1 0,-2 8 1 0,2-6-1 0,2 2 1 0,1-4 2 16,0-2 0-16,2 3 1 16,0-4-1-16,-2 3 3 0,-1 2 0 0,3 0-1 0,1-3 1 0,1 0 0 0,2-2 0 15,1-2-1-15,-1 1 2 16,-1-2-6-16,1 0 1 0,-1 0-1 0,-1 1 0 0,3-3-2 16,2-2 0-16,-4-3 0 15,1 0 1-15,0-3-1 0,1-3 0 0,0 0 0 0,0-3 0 0,2-3-1 0,-3 2 0 16,3-2 0-16,0 2 1 0,0-2-2 15,0 0 0-15,0 0 0 0,0 0 1 16,0 0-4-16,0 0-1 0</inkml:trace>
  <inkml:trace contextRef="#ctx0" brushRef="#br0" timeOffset="-203216.22">24949 14025 941 0,'0'0'0'0</inkml:trace>
  <inkml:trace contextRef="#ctx0" brushRef="#br0" timeOffset="-197304.14">20011 13997 263 0,'0'0'0'0,"0"0"0"0,0 0 0 15,0 0 29-15,0 0 2 0,0 0-2 16,-3 0 1-16,3 0-1 0,-3 0 1 0,3 0-1 0,-3 0 1 0,3 0 8 16,-4 0 0-16,4 0 0 0,-2 0 1 0,2 0 7 15,-3 0 0-15,3 0 0 0,-4 0 1 0,4 0-21 16,-2 0 1-16,2 0-1 0,-3 4 1 0,3-4 0 0,-3 5 0 15,3-5 0-15,-4 2 0 16,4-2-1-16,-2 0 1 0,2 0 0 0,-3-1 0 0,3 1 1 0,-7 0 0 16,7 0 0-16,-4-3 1 0,4 3 0 0,-9-3 2 15,9 3-2-15,-10-2 1 0,10 2-2 0,-10-6 1 16,10 6-1-16,-16-10 1 0,16 10 0 0,-17-14-1 16,17 14 0-16,-15-14 0 0,15 14-4 15,-15-16 2-15,15 16 0 0,-18-17 0 0,18 17 2 0,-19-25 0 16,19 25 0-16,-19-23 0 0,19 23 1 0,-23-16 0 15,23 16 1-15,-19-18 0 0,19 18-5 0,-16-12-1 16,16 12 1-16,-14-9 0 0,14 9-4 0,-19-12 1 16,19 12 0-16,-15-16 0 0,15 16-2 0,-18-17 1 0,18 17-1 15,-15-21 0-15,15 21-3 0,-18-25 1 0,18 25-1 16,-15-25 1-16,15 25-5 0,-14-17 2 0,14 17-1 16,-12-18 1-16,12 18-2 0,-16-20 1 0,16 20-1 15,-19-20 2-15,19 20-2 0,-18-23 1 0,18 23-1 16,-21-25 1-16,21 25-3 0,-18-21 1 0,18 21 1 15,-17-22-1-15,17 22-1 0,-15-20 0 0,15 20 1 0,-15-19-1 16,15 19-1-16,-13-20 0 0,13 20 0 16,-11-17 1-16,11 17-3 0,-12-19 1 0,12 19 0 15,-9-16 0-15,9 16-3 0,-9-17 0 0,9 17 1 0,-10-17 0 16,10 17-2-16,-5-23 1 0,5 23 0 0,-6-25 0 16,6 25-1-16,-3-21 1 0,3 21-1 0,-3-20 1 15,3 20-3-15,-4-15 2 0,4 15-1 0,0-19 1 0,0 19-2 16,4-23 0-16,-4 23 1 0,3-21-1 0,-3 21-1 15,4-19 2-15,-4 19-2 0,6-20 1 0,-6 20 0 16,6-15-1-16,-6 15 0 0,3-11 0 0,-3 11-1 16,5-14 2-16,-5 14-1 0,4-15 0 0,-4 15-1 0,7-10 0 15,-7 10 0-15,5-15 1 0,-5 15-2 0,8-14 1 16,-8 14 0-16,9-13 0 0,-9 13-1 0,11-15 1 16,-11 15-1-16,12-15 1 0,-12 15-1 0,16-22 0 15,-16 22 0-15,17-21 1 0,-17 21-1 0,12-21 0 0,-12 21 0 16,12-19 0-16,-12 19 0 0,9-10 0 15,-9 10 0-15,12-11 0 0,-12 11 0 0,12-15 0 16,-12 15 0-16,10-12 0 0,-10 12-1 0,9-8 1 16,-9 8 0-16,9-8 0 0,-9 8-1 0,10-10 1 0,-10 10 0 15,9-7 0-15,-9 7-1 0,12-6 1 0,-12 6 0 16,7-4 0-16,-7 4-1 0,9-5 1 0,-9 5 0 16,8-6 0-16,-8 6-1 0,9-3 0 0,-9 3-1 15,8-3 2-15,-8 3-1 0,3 0 0 0,-3 0 0 0,6 0 1 0,-6 0-1 16,8 0 0-16,-8 0 0 15,12 0 0-15,-12 0 0 0,9 0-1 0,-9 0 1 0,12 0 0 0,-12 0-1 16,9 0 1-16,-9 0 0 0,12 6 0 0,-12-6-2 16,12 2 2-16,-12-2 0 15,12 4 0-15,-12-4 0 0,17 5 0 0,-17-5 0 0,18 6-1 0,-18-6 0 0,20 6 1 0,-20-6 0 16,21 5 0 0,-21-5-1-16,16 5 0 0,-16-5 1 0,15 9 0 0,-15-9 0 15,11 7 0-15,-11-7 0 0,10 7 0 16,-10-7 0-16,13 10-1 0,-13-10 1 0,12 8 0 0,-12-8 0 15,12 11 0-15,-12-11 0 0,12 11 0 0,-12-11 0 0,9 8-1 16,-9-8 1-16,12 8 1 16,-12-8-1-16,12 9 0 0,-12-9 0 0,12 9 1 0,-12-9-1 15,13 14 1-15,-13-14-1 0,8 10 1 0,-8-10-1 16,9 6 1-16,-9-6-1 0,9 8 1 0,-9-8-2 0,11 10 2 16,-11-10-1-16,9 8 1 0,-9-8-1 0,9 8 0 15,-9-8 0-15,9 12 1 0,-9-12-1 0,4 9 0 16,-4-9 0-16,7 15-1 0,-7-15 1 0,6 22 0 15,-6-22 0-15,6 24 0 0,-6-24-1 0,6 20 1 16,-6-20-2-16,5 19 2 0,-5-19-1 0,2 20 1 0,-2-20 0 16,3 18 0-16,-3-18-2 0,4 21 2 0,-3-7 0 15,1 1 0-15,-2-3-1 0,0 2 1 0,0-3-2 16,0 0 2-16,0-1-1 0,1 1 0 0,-1 1 0 16,1-1 0-16,-1 1 0 0,0 1 1 0,0 1-1 15,0 1 1-15,-1-2-2 0,0 1 2 0,-1-4-1 16,1 0 1-16,-1-1-1 0,2 0 1 0,-2 1-1 15,2 0 1-15,-1 3 0 0,-1-5 0 0,1 5 0 16,0-1 1-16,-1 1-1 0,0-2 0 0,1 1 0 16,-1 0-1-16,-1-1 1 0,1 0 0 0,0-1 0 15,0 0 1-15,1 0-1 0,-1-1 0 0,0 3 0 16,-2-1 0-16,1 0-2 0,0 1 2 0,-1 0-1 0,-1 1 1 16,1-1-1-16,-1 1-1 0,2-6 1 0,0 1 1 0,2 0-1 15,-1-2 0-15,0 1-1 0,1 1 2 0,-1-2-1 16,1 2 1-16,-2 0 0 0,0-1 0 0,0 1-1 0,-1-1 2 15,2 1-1-15,-1-2 1 0,0 1-1 16,0 1 1-16,0-2 0 0,0 2 0 0,-1-2 0 0,2 1 0 16,0-1 0-16,-1 0 0 0,0-1 0 15,2 1 0-15,1-6 0 0,-3 8 0 0,3-8 0 0,-3 9 0 16,-1-4 0-16,2 2 0 0,-1-3-1 0,-1 2 1 0,0 3 0 16,-1-1 0-16,1 0-1 0,0 1 1 15,-1-3 0-15,1 2 0 0,2 0-1 0,-1-1 1 0,0 2 0 16,0-2 0-16,0 1-1 0,0 1 1 0,-1-1 0 0,0 1 0 15,1 2-1-15,0-1 1 0,0-2 0 16,0 0 0-16,0-1-2 0,0 0 2 16,0 2 0-16,0-1 0 0,-2 1 0 0,1-1 0 0,-2 5 0 15,0-1 0-15,-1-1 0 0,2 0 0 0,2-3 0 16,0-2 0-16,0 2 0 0,0-1 0 0,-2 1 0 0,1 0 0 0,-1 1 0 16,1-2 0-16,-3 4 0 15,2 0 0-15,0 1 0 0,1-1 0 0,-1 1 0 0,0 3 0 16,1-2 0-16,-1 1 0 0,3-5 0 15,-2-1 0-15,1-1 0 0,0 0 0 0,-1 9 0 0,-1-4 2 16,1 2-2-16,-1 1 0 0,-1 0 0 16,0 1 1-16,2-1-1 0,-1 2 0 0,0-7 0 15,1 3 1-15,-1 0-1 0,0 0 0 0,-2 0 0 0,3 2 1 0,-1-1-1 0,0 1 0 16,3-2 0 0,-1-1 1-16,-1 1-1 0,2-1 0 0,-1-1 0 0,1-1 1 0,0 3-1 15,1-3 0-15,-1 3 0 0,2-1 1 16,0 2-1-16,0 1 0 0,0-2 0 0,2 0 1 0,-1 0-1 15,1 0 0-15,1 0 0 0,0 1 2 16,2 1-2-16,-1-2 0 0,-1-5 0 0,0-2 1 16,0 2-1-16,1 0 1 0,0 2-1 0,1 1 1 0,-1 0-1 15,-1 0 0-15,2-3 0 0,-1 3 1 0,1-1-1 16,-1 0 0-16,-1-2 0 0,2-1 1 0,-1-1-1 0,1 0 0 16,-1 1 0-16,1 1 0 0,-1-2 0 15,1 1 0-15,-1 1 0 0,0-2 0 0,1 1 0 0,0 1 0 16,4 2 0-16,-2 1 0 0,2-1 0 0,0-2 0 15,-9-8 0-15,10 8 0 0,-4-3 0 0,0-1 0 16,0 0 0-16,-1 0 0 0,2 0 0 0,-1 1 0 16,0-1 0-16,1 0 0 0,1 0 0 0,0-1 0 0,-1 0 0 15,0 1 0-15,1-3 0 0,0 2 0 0,-1 0 0 16,1-1 0-16,-1-2 0 0,1 2 0 0,0-2 0 16,-1 0 0-16,0 0-1 0,2-2 1 0,1 2 0 15,-1-2 0-15,0 0-1 0,-2 1 1 0,5-3-1 16,1 0 1-16,-3 0-1 0,1-2 1 0,-1 0-1 15,1-1 1-15,-1 0-2 0,2 0 1 0,-5 5 0 16,-1-4 0-16,0 0-1 0,0 1 1 0,4-4-2 16,-1 1 2-16,0 0-1 0,-1-1 0 0,-1-1 0 0,1 0-1 15,0 0 1-15,-1-1 0 0,-4 5 0 16,0 1 0-16,0-1 0 0,0 0 0 0,1 2 0 0,-2-1 1 0,1-1-2 16,1-1 2-16,0-5-1 15,0 0 1-15,0 2-1 0,-2-2-1 0,0 1 1 0,-1 0 1 0,1-1 0 16,0 1 0-16,-2-3 0 0,0 0 0 0,-2-1-1 0,0 0 1 15,1 0 0-15,-2 1 0 16,0 0 0-16,1 1 1 0,1 6-1 0,-1-1 1 0,1 0 0 16,0-1 0-16,-2-3 0 0,-1-1 0 0,1 1 0 15,1 0 0-15,-3-1 0 0,0 1 0 0,1-1 0 0,-1 0 1 16,3 1 0-16,-3-1 0 0,0 1 0 0,1 1 2 0,-1-5-1 16,-1 2 0-16,0 0 0 0,0-2 2 15,0 1-2-15,0-2 1 0,1 2 2 16,1-2-1-16,-1 2 1 0,1-1 0 0,-1 0 1 0,0 1 0 15,1 3-1-15,1-2 2 0,-2 0 0 0,3 0-1 0,0 8 1 16,0-1 1-16,1 1-1 0,-1 1 1 16,0-2-1-16,-1 0 1 0,-1 0 0 0,1 0 0 0,-3-6 0 15,0 2 1-15,0 0-2 0,1 0 0 0,0 5 0 16,0 2 1-16,1-3-1 0,-1 1-1 0,1 0 1 16,-1 1 0-16,0-1-3 0,1 0 2 0,4 6 0 15,-9-8-1-15,9 8 0 0,-10-8-1 0,10 8 1 16,-8-9 0-16,8 9 0 0,-9-8-1 0,9 8 1 15,-9-6-1-15,9 6-1 0,-8-5 0 0,8 5 0 16,-6-6 1-16,6 6-2 0,-6-6 0 0,6 6 0 16,-6-5 2-16,6 5-3 0,-6-6 0 0,6 6 0 15,-6-6 1-15,6 6-2 0,-4-5 1 0,4 5 1 16,-4-5-1-16,4 5-1 0,-5-6 0 0,5 6 0 16,-4-6 1-16,4 6-1 0,-3-5 0 0</inkml:trace>
  <inkml:trace contextRef="#ctx0" brushRef="#br0" timeOffset="-196401.49">19659 13728 1520 0,'0'0'0'0,"0"0"0"0,0 0 0 16,0 0 30-16,3 4 1 0,-3-4-1 0,-2 4 1 0,2-4 5 0,-5 2 0 0,5-2 0 0,-4 0 0 0,4 0-16 0,-3 0 2 15,3 0-1-15,-3 0 0 0,3 0-17 0,-7 0 0 0,7 0-1 16,-12 0 2-16,12 0-4 16,-9 0 0-16,9 0 0 0,-9 4 2 0,9-4-3 15,-9 5 1-15,9-5-1 0,-14 6 1 0,14-6-1 0,-15 6 1 16,15-6 0-16,-17 9 0 0,17-9 1 0,-18 10 1 0,18-10-1 15,-23 13 1-15,23-13 2 16,-21 14-1-16,21-14 1 0,-21 17 0 0,21-17 1 0,-25 23 1 16,25-23-2-16,-26 21 2 0,26-21 2 0,-23 25 1 15,23-25-1-15,-24 22 1 0,24-22 4 0,-21 25-1 16,21-25 1-16,-20 26-1 0,20-26 3 0,-15 27-1 0,9-12 1 16,1-1 0-16,1 0-4 0,-1-1 1 15,2 2-1-15,2-1 1 0,1 1-1 0,1 2-1 0,1-2 0 16,-1 1 1-16,1-2-2 0,0 0 2 0,-1-2-2 15,2 1 1-15,0-1-3 0,0-3 1 0,1 1 0 16,3 2 0-16,-2 0-2 0,4 1 0 0,-1-2 1 16,1-1 0-16,0-1-1 0,2 0 0 0,1-1-1 15,0 1 1-15,0-1 0 0,0-1-1 0,1 0 1 16,-1-1 1-16,0-2-2 0,-2 0-1 0,1 0 1 16,0 0 0-16,-1 1-3 0,1-1 1 0,-2-1 1 15,-2 0-1-15,1-2 0 0,-1 0 0 0,2 2 1 16,0-3-1-16,0 1 0 0,2 1-1 0,-1-1 0 15,2 1 1-15,0-2-2 0,1 0 1 0,-3-2 0 16,-1 1 0-16,1-1-2 0,-1 1 1 0,-2-3-1 0,0 1 2 16,3 2-2-16,-3 0 1 0,1-1 0 0,0-1 0 15,3 0 1-15,0 0-1 0,1 2 0 0,1-2 0 0,3 1 0 16,0 2 0-16,-1-4 0 0,-2 2 0 0,-1 0-1 16,-2 2 2-16,-1 0-2 0,-1 0 1 0,-2 0-2 0,-2 0 1 15,-4 0 0-15,5 0 0 0,-5 0-1 16,3 0 0-16</inkml:trace>
  <inkml:trace contextRef="#ctx0" brushRef="#br0" timeOffset="-195401.54">20164 13644 1105 0,'-2'0'0'0,"2"0"0"0,-1 1 0 0,1-1 32 0,1 6 1 0,-1-6-1 0,0 4 2 0,0-4-2 0,0 2 0 0,0-2 0 0,0 4 0 0,0-4-24 0,0 2 0 15,0-2 0-15,0 5 1 0,0-5-9 0,-5 1 0 0,5-1 0 16,-5 3 0-16,5-3-4 0,-7 6 2 0,7-6-1 16,-7 6 0-16,7-6 1 0,-3 4 0 0,3-4 0 15,-4 6 1-15,4-6-1 0,0 6 2 0,0-6 0 0,0 4 0 16,0-4 4-16,0 5-1 0,0-5 1 16,0 4-1-16,0-4 10 0,0 2 2 0,0-2 0 0,0 5-1 15,0-5 3-15,2 10 0 0,-2-10 0 0,3 9 1 16,-3-9-2-16,3 10 2 0,-3-10-1 15,6 10 1-15,-6-10-2 0,7 8 0 0,-7-8-1 16,9 7 2-16,-9-7-2 0,12 7-1 0,-12-7 1 16,13 12 1-16,-13-12-1 0,15 10 1 0,-15-10 0 0,18 12-1 15,-18-12 1-15,20 9 1 0,-20-9-1 0,21 12 1 0,-21-12 0 16,16 11 3-16,-16-11-1 0,16 8 0 0,-16-8-4 0,14 9 1 16,-14-9 0-16,13 6 0 0,-13-6-3 0,17 5 0 15,-17-5 1-15,13 7-1 0,-13-7-1 16,17 13 0-16,-17-13-1 0,15 12 2 0,-15-12-3 0,9 11 1 0,-9-11-1 15,6 9 1-15,-6-9-4 0,6 6 0 0,-6-6-1 16,4 12 1-16,-4-12-2 0,3 16 0 0,-3-16 0 16,2 18 0-16,-2-18-2 0,-3 25 0 0,3-25 0 15,-3 21 1-15,3-21-3 0,-3 17 1 0,3-17 0 16,-6 18 1-16,6-18-3 0,-6 27 1 0,6-27-1 16,-11 21 1-16,11-21-1 0,-12 14 1 0,12-14-1 15,-12 17 1-15,12-17-1 0,-16 23 1 16,16-23 0-16,-21 23 0 0,21-23 1 0,-25 21 0 0,25-21-1 15,-21 19 1-15,21-19 0 0,-21 19 2 0,21-19-2 0,-22 18 1 16,22-18 1-16,-19 10-1 0,19-10 0 0,-18 9 1 16,18-9-2-16,-23 12 1 0,23-12 1 0,-22 10-1 0,22-10 1 0,-21 11-1 15,21-11 0 1,-17 9 1-16,17-9-2 0,-13 8 0 0,13-8 0 0,-7 6 1 0,7-6-1 16,-3 1 0-16,3-1 0 15,-1 0 2-15,1 0-3 0,0 0 1 0,0 0 0 16,0 0 1-16,0 0-2 0,0 0 0 0</inkml:trace>
  <inkml:trace contextRef="#ctx0" brushRef="#br1" timeOffset="-181245.16">19608 13902 389 0,'0'0'0'0,"0"0"0"0,1 0 0 0,-1 0 2 0,3 4 0 0,-3-4 1 0,3 0 0 0,-3 0 4 16,3-1 1-16,-3 1-2 0,2 0 2 0,-2 0 35 15,0 0-1-15,0 0 1 0,0-2 0 0,0 2 2 16,0 0 1-16,0 0-1 0,0-1 1 0,0 1-14 16,0 0 2-16,0 0-2 0,0 0 2 0,0 0-3 0,0 0 1 15,0 0-1-15,0-3 1 0,0 3-4 0,0 0 1 0,0 0-1 16,-5 0 1-16,5 0-2 0,-11 6 0 0,11-6 0 16,-19 13 1-16,4-3 5 0,-3 3 0 0,1 0 0 15,4-2 0-15,2 0-1 0,2 2 0 0,0-3 1 0,0-1-1 16,0 1-11-16,-2-1 0 15,1-2 0-15,2 1 1 0,0 1-9 0,3-1 1 0,0 1-1 16,1 3 0-16,-1-1-4 0,2-1 0 16,-1-1 0-16,4-4 0 0,-2 0-4 0,0-2 0 15,2-3 1-15,0 3 0 0,0-3-4 0,0 3 1 0,0-3 1 16,2 3-1-16,-2-3-2 0,2 1 1 0,-2-1 0 16,4 0 0-16,-4 0-1 0,6-2 1 0,0-1-1 15,4-3 2-15,6-4-1 0,0-2 1 0,-1-3 0 16,-3 3 1-16,-1-1 1 0,0 0 2 0,-3 1-1 0,0-1 1 15,0 1-1-15,1-1 2 0,-2 1 0 0,0 1 0 0,-3 2-4 0,-1 3 2 0,-3 6 0 32,3-7-1-32,-3 7 1 0,2-3 1 0,-2 3-2 15,0-2 2-15,0 2-3 0,0-2 1 0,0 2-1 0,-7-2 2 16,2 2-2-16,-2 0 1 0,-2 2-1 0,-3 1 1 16,-4 6-2-16,-3 0 1 0,3 3-1 0,1-1 1 0,1-1 0 0,2 1-1 15,1 1 1-15,1 1 0 16,-1-1-2-16,2 1 1 0,2 0-1 0,-1-1 1 15,2 0-1-15,0-4 2 0,1-1-1 0,2-4 1 0,3-3-1 16,-1 4 1-16,1-4 1 0,1 3-1 0,-1-3 0 16,0 3 0-16,0-3 1 0,3-2-1 15,-3 2-3-15,4-3 0 0,-4 3 1 0,9-10-1 0,1-5-1 0,4-1 0 16,-2-1 0-16,-3 0 0 0,-2 1-1 0,1 3 1 16,1 1 0-16,-1-1 0 0,-3 2-2 0,0 1 1 15,0 2 0-15,-1 1 1 0,-1 0-2 0,-1 2 1 16,-2 5-1-16,2-6 0 0,-2 6 1 0,0-4 1 15,0 4-1-15,0-3 1 0,0 3 0 0,2 0 0 0,-2 0 0 16,0 0 0-16,0 0 1 0,0 0 2 16,0 0-2-16,0 0 1 0,0 0 1 0,-4 5 1 0,-1 1-1 15,-1 2 2-15,-3 4 0 0,-1 1 1 0,0-1-1 16,5-3 1-16,5-9-3 0,-5 6 2 0,5-6-2 16,-3 3 2-16,3-3-3 0,0 3 0 0,0-3 0 0,0 0 1 0,0 0-3 15,0 0 1-15,0 0-1 16,0 0 1-16,0 0-1 0,0 0 0 0,0 0 0 15,3-1 0-15,-3 1-1 0,3-3 0 0,-3 3 0 16,12-12 1-16,0 0-3 0,2-2 1 0,-3 3 0 0,-3 2 0 0,-2 5-2 16,-3 1 2-16,-3 3-1 0,6-3 0 0,-6 3 2 15,5-5 0-15,-5 5 0 0,3-2 0 0,-3 2 0 16,3-1 1-16,-3 1 0 0,1-3 0 0,-1 3 0 16,0-2 0-16,0 2 0 0,0 0 0 15,0 0 0-15,0 0 0 0,0 0 0 0,0-2 0 0,0 2 0 0,0 0 0 16,0 0 0-16,0-2 0 0,0 2 0 15,0 0 0-15,0 0 0 0,0-2 0 0,0 2 0 16,0 0 0-16,0 0 0 0,0-2 1 0,0 2-1 0,0 0 0 16,0 0 0-16,0 0 1 0,0 0 0 0,0 0 0 15,0 0 0-15,0-1 0 0,0 1 1 0,0-1 0 16,0 1 0-16,0 0 0 0,0 0 1 0,0-3 0 0,0 3-1 16,0-3 2-16,0 3-3 0,0-3 1 0,0 3 0 15,3-4 0-15,-3 4 1 0,4-7-1 16,-3 1 0-16,1 1 0 0,0-1-2 0,2 1 1 15,-4 5 1-15,5-8-1 0,-5 8-1 0,2-2 0 0,-2 2 0 16,3-2 0-16,-3 2-1 0,2-4 1 0,-2 4-2 16,0 1 2-16,0-1-2 0,0 6 1 15,0-6 0-15,-11 5 0 0,-1 1-1 0,-2 4-1 16,-2 1 1-16,-1 1 0 0,1-3 1 0,-1 3 0 0,2-3 0 16,0 1-1-16,1 0 1 0,0 0 1 0,7-3 0 15,-2 0 0-15,2 0 0 0,-1 0 0 0,8-7 0 16,-8 8 0-16,8-8 0 0,-6 9 0 0,6-9 0 15,-3 6 0-15,3-6-1 0,-3 4 1 0,3-4 0 16,0 2 0-16,0-2-1 0,0 3 0 0,0-3 0 16,0 3 1-16,0-3-2 0,2 4 0 0,-2-4 1 15,4 5 0-15,-4-5-2 0,10 5-1 0,-1-2 1 16,-1-3 1-16,3-2-2 0,0 0 1 0,4-4 0 0,-1 0 0 0,-1-1 0 16,-1-1 1-16,-2 1-1 15,-1-1 0-15,1 0-1 0,-3-1-1 0,-1 3 1 0,-1 0-1 16,0 0 0-16,-1-1-1 0,-4 7 0 0,3-8 1 15,-3 8 0-15,3-4 2 0,-3 4-1 0,0-4 0 0,0 4 1 16,0-3 1-16,0 3-1 0,0-1 1 16,0 1-1-16,-1 0 0 0,-13 6 1 0,0 2 0 0,-2 6 0 15,-3 4-1-15,-2 6 1 0,5-3 0 0,1 0 0 16,-1 0-1-16,5 0 1 0,0 0 1 0,0 3 1 16,2 2 0-16,5-10 0 0,1 1 0 0,1 0-1 15,2 0 1-15,0-9-1 0,2 2 1 0,1-1-2 0,-1-1 1 16,2-3-1-16,0 1 1 0,-4-6-3 0,11 7 0 15,3-3 0-15,-1-3 1 0,2-2-11 0,1-2 1 16,6-3-1-16,-2-2 1 0,-1-1-6 0,-1-4 0 16,-4 1-1-16,-2 2 3 0,-2-3-3 0,1 0 2 0,-5 5 1 15,0 0-1-15,0-1 9 0,-1-1 0 16,0 2 0-16,-1-1 0 0,-1 1 4 0,0 0 2 0,-1 0-2 16,-1 1 2-16,0 3 2 0,1-2 0 0,-2 6 0 15,0-8-1-15,0 8 2 0,0-7 0 0,0 7 0 16,0-2 0-16,0 2 0 0,0-4 2 0,0 4-1 15,-6-1 0-15,6 1 3 0,-10 5 1 0,-3 4-1 0,3 1 2 0,1 1-2 16,1-1 1-16,8-10-1 16,-6 8 1-16,6-8-3 0,-3 9 0 0,3-9 1 15,0 6-1-15,0-6-3 0,0 5 1 0,0-5 0 0,2 3 0 16,-2-3-7-16,4 2 0 0,9-4 1 16,3-2 0-16,-1-3-10 0,3-1 2 0,-2-4-2 0,0 2 1 0,-3-1 0 15,0-2-1-15,-5 3 0 0,1 1 0 16,0-3 10-16,0 3 0 0,-9 9-1 0,8-9 2 15,-8 9 3-15,6-8 0 0,-6 8 0 0,3-6 1 16,-3 6 0-16,3-5 1 0,-3 5 0 0,0-3 0 0,0 3 0 0,0 0 0 16,0 0 0-16,0 3 1 0,-3 4-1 0,-2 2 1 15,-7 16-1-15,0 0 1 0,2-6-1 16,-1 1 1-16,5-6 1 0,1 0-1 0,0 0-1 16,0-1 0-16,3-8 0 0,1 1 0 0,0 0-3 0,-1-1 2 15,2-5-1-15,-3 9 1 0,3-9-8 0,-2 8 0 16,2-8 0-16,0 5 1 0,0-5-9 0,0 4 0 15,0-4 1-15,0 0 0 0,0 0-7 0,0 0 1 16,0 0 0-16,8 0-1 0,-8 0-3 0,11-10 2 16,2-3-1-16,-1 0 0 0,-1 2 8 0,-2 0 2 15,-6 5-1-15,0 1 0 0,0-1 5 0,0 0 0 0,-3 6 0 16,3-8 1-16,-3 8 2 0,3-9 0 16,-3 9 0-16,3-5 1 0,-3 5 4 0,3-6 0 0,-3 6-1 15,0 0 2-15,0 0 1 0,0 0 0 0,-9 9 0 16,0 3-1-16,-3 8 1 0,0 4 1 0,0 1-1 15,-1-1 1-15,5-2-1 0,-1-1 1 0,5-14 0 16,2 2 0-16,0-2-4 0,1 0-1 0</inkml:trace>
  <inkml:trace contextRef="#ctx0" brushRef="#br1" timeOffset="-179985.22">20159 13983 527 0,'0'0'0'0,"0"0"0"0,0 0 0 0,0 0 0 0,0 0 0 0,0 0 0 0,2-3 1 0,-2 3-1 0,3-4 1 0,-3 4 0 16,5-6 0-16,-5 6 11 0,13-8 0 0,-13 8 0 15,13-8 1-15,-13 8 8 0,6-7 0 0,-6 7 1 0,7-2-1 0,-7 2 5 0,0-4 0 16,0 4-1 0,4-3 1-16,-4 3-2 0,0 0 0 0,0 0 1 15,0 0 0-15,0 0-8 0,0 0-1 0,0 0 1 0,0 0 0 16,0 0-10-16,0 1 1 0,0-1 0 0,0 10-1 0,0-10-5 15,-6 19 0-15,6-19 0 0,-16 27 0 0,9-12-2 16,-2 2 0-16,0-1 0 0,0-1 0 16,0-5-2-16,1 1 1 0,0-1 0 0,3-2 0 15,5-8-6-15,-8 7 1 0,8-7 1 0,-3 6-1 0,3-6-1 16,-3 2 2-16,3-2-2 0,-2 3 1 0,2-3 3 0,0 1 1 0,0-1 0 16,0-1-1-16,0 1 2 15,3-3 1-15,-1-1 0 0,2-6 0 0,4-7 1 0,1-4 0 16,-2 2 1-16,2 0-1 0,-2 4 9 0,0 1 0 15,1 1 0-15,0 1 1 0,-3-2 7 0,2 1 1 16,-3 3 0-16,1 1 0 0,0-1 4 0,-3 1-1 16,-2 3 1-16,2 2-1 0,-2 4 0 0,1-4-1 15,-1 4 0-15,0-3 0 0,0 3 1 0,0-2-1 16,0 2 0-16,-5 1 2 0,5-1-6 0,-10 10 0 16,2-2-1-16,-4 3 2 0,-2 5-3 0,-3 1 1 0,1 0-1 15,3-3 1-15,3-3 1 0,0-3 1 0,4-1 0 16,2-1 0-16,4-6-7 0,-4 6 1 0,4-6 1 15,-4 4-1-15,4-4-5 0,-1 1 1 0,1-1-1 16,0 0 1-16,0 0-3 0,0 0 0 0,0 0 1 16,0 0 0-16,0 0-1 0,0-3 2 0,0 3 0 0,1-4-1 15,-1 4 2-15,5-11 0 0,-2 3 0 16,3-2 0-16,1-1 2 0,2-1 1 0,-1 4 0 0,-2 1 1 16,-6 7 3-16,5-8 2 0,-5 8-1 0,4-2 1 0,-4 2-11 15,2-2 2-15,-2 2-1 0,1 0 1 16,-1 0-5-16,3 0 2 0,-3 0-2 0,4 0 2 0,-4 0-4 0,7 4 1 15,-7-4 0-15,6 9 0 16,-6-9-2-16,6 9 2 0,-6-9-2 0,6 8 1 0,-6-8-1 0,3 9 0 16,-3-9 0-16,3 8 0 0,-3-8-1 0,3 4 1 15,-3-4 0-15,3 3 0 0,-3-3-5 0,3 2 2 16,-3-2-2-16,3 0 2 0,-3 0-5 0,8-2 1 16,-1-1 1-16,2 0-1 0,1-2-2 0,3-3 0 15,0 2 0-15,1-1 1 0,-2-1 0 0,-1 2 0 16,-4 0 0-16,-1 3 1 0,-6 3-1 0,3 0 1 15,-3 0-1-15,3 0 1 0,-3 0 1 0,0 0-1 0,0 0 0 16,0 0 2-16,0 0-2 0,0 1 1 0,0-1 1 16,0 10-1-16,0-3 2 0,0 3-1 15,-1 2 1-15,-4 0-1 0,-2 3 1 0,-2 2 0 0,1-1 1 16,0-3 0-16,1 0-3 0,0 0 0 0,0-2 1 16,2 0 0-16,0-1 0 0,3-1 0 15,0-3-1-15,2 0 2 0,0-6-2 0,-2 6 1 0,2-6-1 0,0 3 2 16,0-3-2-16,2 2 2 0,-2-2-2 15,2 4 1-15,-2-4 0 0,3 0 0 0,-3 0 1 0,5 0-1 16,-5 0 2-16,11-4 1 0,-4 2-2 16,2-2 2-16,1-2 1 0,3 0 0 0,-3-1 0 15,-2 5 0-15,-2-3 0 0,-1 0 1 0,-5 5 0 16,7-7 0-16,-7 7 0 0,0-2 0 0,0 2 0 16,0 3 0-16,0-3 1 0,0 3 1 0,0-3-1 15,-2 14 1-15,-2 1 4 0,-4 6 0 0,1 0-1 16,-1-2 2-16,1-2 3 0,-1-1 0 0,1-1 0 0,-1 0 1 15,1-3-1-15,-1-1 1 0,2-1-1 0,3-3 0 16,3-7-3-16,1 6-1 0,-1-6 1 16,3 0 0-16,-3 0-5 0,4-1 0 0</inkml:trace>
  <inkml:trace contextRef="#ctx0" brushRef="#br2" timeOffset="-173486.9">19697 13276 338 0,'0'0'0'0,"0"0"0"0,1 3 0 0,-1-3 34 0,5 3 1 0,-5-3 0 0,3 3-1 0,-3-3 30 15,0 3 0-15,0-3 0 16,3-2 0-16,-3 2-14 0,2-3 0 0,-2 3 1 16,10-12-1-16,-10 12-14 0,25-30 0 0,-9 14 0 15,-1 0 1-15,0 1-12 0,0 0-1 0,0 1 1 16,2 1 1-16,1-3-8 0,1 1 0 0,0 2 0 16,-3 3 0-16,-2 2-8 0,-1 1 0 0,0 3 0 15,-6 0 1-15,-7 4-6 0,6 0 0 0,-6 0 1 0,0 2-1 16,0-2-3-16,0 2 0 0,0-2 0 0,-10 13 0 15,-4 1-2-15,-3 3 0 0,1 0 0 0,-3-1 1 16,-2-1-1-16,0 0 0 0,0-1 0 0,1 1 0 16,-1-3-1-16,0 2 1 0,0-1 0 0,0 0 0 0,1-4-1 15,2 3 1-15,0-2 0 0,1 2 0 16,3-5-1-16,0 0 0 0,3-2 0 0,2 0 0 0,3-3-2 16,3 0 1-16,3-2 0 0,-4 2 1 0,4-2-3 15,-4 0 1-15,4 0 0 0,-1-4-1 0,1 4 0 16,3-8-1-16,1-1 1 0,3-7-1 0,1-2 1 15,5-5-1-15,0 2 1 0,1 3 1 0,-1 1-1 0,3-3 1 16,-1 1-1-16,0-1 1 0,-2 2 1 0,-1-1 1 16,1 4-1-16,0 3 0 0,0 2 1 0,1 1 0 15,-3 3 0-15,-2 2 1 0,-9 4 0 0,6 0 1 16,-6 0 0-16,2 0 0 0,-2 0 4 0,0 0-1 0,0 0 1 16,0 0-1-16,0 0 4 0,-4 4 0 0,-3 2 0 15,-7 5 1-15,-5 6 0 0,-4 0 1 0,1 3 0 16,-1-2 0-16,2 0 0 0,1-1 0 0,0 0 0 15,1-1 1-15,-1-2-4 0,-1-1 2 0,0 0-1 16,2-1 1-16,3-3-2 0,1-4 1 0,3-1 0 16,3-3 0-16,9-1-3 0,-4 0 2 0,4 0 0 15,0-1-1-15,0 1 0 0,4-3 0 0,1-3-1 0,2-8 2 16,5-6 0-16,3-3 1 0,2-1-1 0,0 0 1 16,4 1 2-16,0 1 0 0,0 0 1 15,0-1-1-15,0 2 1 0,0 2 0 0,-1 2 0 16,-2 1 2-16,-2 4-2 0,1 1 0 0,0 2 0 0,-4 2 1 0,-2 2-6 0,-2 3 2 15,-4 0-1-15,-1 0 1 0,-4 2-2 16,1 2 2-16,-1-2-1 0,0 4 1 0,0-4-3 0,0 8 1 16,-3-1 0-16,-1 7-1 0,-6 8 0 15,-4 4 0-15,0 0 0 0,0-1 1 0,0-2-2 0,-3-2 0 16,2-1 1-16,0-2 1 0,1-3-4 0,2 0 0 0,1-2 0 16,2-3 2-16,5 0-3 15,3-1 0-15,1-4 0 0,0-2 0 0,0-3 0 0,0 1 0 0,0-1 1 16,2-3 0-16,-2 3-2 0,5-2 1 15,1-6-1-15,6-1 1 0,5-5 0 0,4-3 0 0,0 0 0 16,0 1 1-16,-2 4-1 0,0 1 1 0,-1 1 0 0,0-4 0 16,0 2-2-16,-1 4 0 15,-2 0 0-15,-1 2 1 0,-2 3-1 0,-1 2 0 0,-1 1 0 0,-3 0 0 16,-7 0-1-16,8 1 1 16,-7 6 0-16,1 5 0 0,-2 3-1 0,0 3 0 0,-2 3 0 15,-4 3 1-15,-6 3-2 0,-3-1 0 16,-1 6-1-16,-1-6 2 0,0 2-2 0,-1 0 1 15,0-1-1-15,3-2 1 0,-2-3-1 0,2-1-1 0,1 0 1 16,4-5 1-16,2-2-2 0,3-3 2 0,3-2 0 16,0-5 0-16,2-4-1 0,2 1 1 0,-2-1 0 15,4-3 0-15,-4 3-2 0,8-5 2 0,1-5 0 16,5-4 0-16,2-3-1 0,5-4 1 0,-1-1 0 0,1 1 0 16,-3 1 0-16,-1 2 2 0,-2-1 0 15,0 1 0-15,0 1-1 0,0 2 1 0,-2 1 0 0,-5 1 0 16,0 7 0-16,-2-3 0 0,-2 3 0 0,1 4 0 15,-5 2 0-15,2 1 0 0,-2-1 0 0,-5 12 0 16,2 1 0-16,0 4 0 0,-3 0 0 0,-5 5 0 0,-3 5 0 16,-2 4 0-16,-1 0 0 0,3-2 1 0,1-1-1 15,1-1 0-15,0-3 0 0,2-2 2 0,2-2-2 16,2-3 0-16,2-5 0 0,1-3 1 16,3-9-1-16,-4 2 0 0,4-2 0 0,-1 0 1 0,1 0-1 15,0 0 0-15,0 0 0 0,0-1 1 0,0 1-1 0,3-4 0 16,11-18 0-16,-2 1 0 0,4-5 0 15,1-4 1-15,-6 13-1 0,-1-2 1 0,1 2 0 16,-1 3 0-16,1-3 1 0,-1 1-1 0,-1-3-1 16,0 2 1-16,-4 12 0 0,0 2 0 0,-5 3 0 0,9-8 0 15,-9 8 0-15,4-2 1 0,-4 2-2 0,3 2 1 0,4 16 0 16,-7 1 0-16,-4 10-1 0,-3 2 0 0,-4 3 0 16,0-4 1-16,-3-4-1 0,-3 0 0 0,6-10 0 15,0 5 0-15,-1-2-1 0,0-2 1 16,8-11-1-16,-2 2 1 0,2-1-2 0,-1-1 0 0,5-6 1 15,-4 5 0-15,4-5-1 0,-2 3 1 0,2-3-1 0,0 0 0 16,0 0 1-16,0 0 0 0,0 0 0 16,2-6 0-16,5-3 0 0,2-5 1 0,8-9-1 15,-4 0 1-15,1 6-1 0,-2 0 1 0,-5 4-2 16,3 1 2-16,-3-1 0 0,0 1 0 0,-7 12 0 0,7-6 0 16,-7 6 0-16,6-9 2 0,-6 9-1 15,6-3 0-15,-6 3-1 0,6 0 1 0,-1 6-1 16,0 1 1-16,0 3-1 0,-2 5 0 0,0 7 0 0,-3-1 1 0,-2-2-1 15,-1-1 0-15,0-4 0 0,0 2 0 0,-2-1 0 16,1 1 0-16,-1 0 0 0,1 1 0 0,1 2-1 16,0-2 0-16</inkml:trace>
  <inkml:trace contextRef="#ctx0" brushRef="#br2" timeOffset="-172248.93">19987 14556 1143 0,'0'0'0'0,"0"0"0"0,0 0 0 0,0 0 10 0,1-2 0 0,-1 2 0 0,3-4 2 0,-3 4 11 0,3-4 2 0,-3 4-1 0,4-12 1 0,-4 12-5 15,5-18 1-15,0 4-1 16,1-1 0-16,1-3-12 0,1-2 0 0,-1 2 0 0,1 4 1 16,-2 5-4-16,-3 1 1 0,-2 2-1 0,1 3 2 15,-2 3-4-15,2-2 2 0,-2 2-1 0,0-3 1 0,0 3-3 16,0 1 0-16,-5 5 1 0,-4 5-1 0,-4 4-2 0,-6 8 1 16,1 2-1-16,1-2 1 0,1 0-5 15,-1 1 0-15,1-3 1 0,0 0 0 0,2-2-34 16,0-2 1-16,2-2 0 0,1-3 0 0,2-2-29 15,3-1 1-15,6-9 0 0,-6 6 0 0,6-6-6 16,-1 2 1-16,1-2-1 0,0-2 0 0,0 2 49 0,1-5 0 0,2-2 0 16,2-7-1-16,2-7 14 0,3-5 2 15,-1-1-1-15,-1 0 0 0,1 3 5 0,0 2 1 16,2 1 0-16,-1 0 0 0,-3-2 5 0,2 2 2 16,-2 6-1-16,0 2 1 0,-3 2 15 0,0 2 2 0,0 3-1 15,-2 2 1-15,-2 4 9 0,0 0 2 16,0 0-1-16,-1 6 1 0,-4 3-1 0,1 1-1 15,-4 6 1-15,-2 4-1 0,-4 8-6 0,-4 6 0 16,0-1 0-16,0-2 1 0,0-3-7 0,-2-1 1 16,0-2-1-16,4 0 2 0,-1 0 3 0,2-4 2 0,0 1-1 15,1-1 1-15,1-3-10 0,1-1 1 0,1-3 0 0,1-3 0 0,2-3-6 0,2-2 2 16,6-6-1 0,-8 7 1-16,8-7-5 0,2-1 0 0,-2 1-1 15,6-4 3-15,-6 4-6 0,6-10 2 0,2-1 0 16,3-4-1-16,6-6 0 0,3-1 0 0,1-2-1 15,-1 0 1-15,-2 3-2 0,-3 3 2 0,2-2-2 0,-1 4 2 16,-1 0 1-16,-1 2 1 0,-2 3-1 16,-1 3 1-16,-2 3 2 0,-2 4 1 0,-7 1-1 0,8 0 1 15,-8 0-4-15,2 0 0 0,-2 0 0 0,0 15 1 16,-2 1-5-16,-1 3 2 0,-4 2-1 0,-2 2 1 0,-3 2-4 0,-1 2 1 16,-2-2 0-16,-1 0 1 15,3 0-3-15,0-2 1 0,2 0-1 0,-1-2 1 0,3-4-1 16,1-1 0-16,2-5 0 0,1-1 0 0,4-4 0 15,1-5 0-15,0-1 0 0,0 3 0 0,0-3-1 16,0 1 1-16,0-1 0 0,1-1 0 0,-1 1-1 16,5-3 0-16,1-2-1 0,4-5 1 0,1-6-2 15,3-2 0-15,1 0-1 0,-1 1 2 0,-2-1-2 16,-1 1 0-16,3 2 0 0,0 2 0 0,0 3 1 16,0 2 1-16,-3 4-2 0,-1-1 2 0,-1 2 0 0,-4 3 1 15,-5 0 0-15,9 6-1 0,-2-2 1 0,-2 4 0 16,0 2 0-16,-2 6 1 0,-1 5-1 0,-2 3 1 15,-2 1 0-15,-1-2 0 0,-2 0 0 0,-2 0 0 0,0-2 0 16,-1-2 0-16,2-2 0 0,1-1 0 16,1-2 0-16,1-3 0 0,1 0-1 0,2-3 1 0,0-2 0 15,0-2 0-15,0-4-1 0,0 3 1 0,0-3-1 16,0 0 1-16,0 0-3 0,2 0 2 0,-2 0 0 16,5-3 0-16,-5 3-1 0,10-11 0 0,-3 4-1 15,4-2 2-15,1-3-1 0,0-1 1 0,-1 1-1 16,-2-1 0-16,0-1 0 0,0 1 0 0,-1 2 0 0,-3 5-1 15,-5 6 1-15,7-5 1 0,-7 5 0 16,6-3 0-16,-6 3 0 0,1 0 1 0,-1 0-1 16,2 0 1-16,-2 0 0 0,0 6 0 0,0 4 0 0,-2 3 0 0,-3 8 0 0,0 2 0 15,-2 2 0-15,3-4 0 0,-2 2 0 16,0-2 0-16,-1-1 0 16,2-2 1-16,-1-2-1 0,1 1 1 0,0-3-1 0,0-2 1 0,3-5-1 15,2-5 1-15,0-2 0 0,0 4 0 0,0-4-1 16,3 1 1-16,-3-1 1 0,4-1-1 0,-4 1-1 0,5-4 1 0,3-4 0 15,4-5 0-15,5-5-1 16,1-3 1-16</inkml:trace>
  <inkml:trace contextRef="#ctx0" brushRef="#br2" timeOffset="-161206.46">11882 13267 401 0,'0'-4'0'0,"0"4"0"0,5 4 0 0,-5-4 18 0,9 1 0 0,-9-1 0 0,11 3 0 0,-11-3 48 0,0 0 2 16,0 0-2-16,0-2 1 0,0 2-14 0,0 0 1 15,0 0 0-15,0-2-1 0,0 2-20 0,0-5 1 16,0 5-2-16,0-7 2 0,0 7-12 0,1-13 1 16,-1 13-1-16,5-19 1 0,-2 5-8 0,3-1 2 15,-2 0 0-15,-1-2 0 0,1 2-5 0,0-1 2 0,0 0-1 16,1 3 1-16,1-1-5 0,-4 1 0 15,-2 1 0-15,0-1 0 0,0 0-3 0,0 1 2 0,-2-1 0 16,-1-1 0-16,-1-1-1 0,0-2 0 0,0 0 1 16,4 1 0-16,-3 1 0 0,2-4 1 0,1 1 0 15,1-1 0-15,2 1 0 0,-3 0 0 0,4-2 0 16,0-1 0-16,3-1 7 0,4-4-1 0,-1 1 1 16,1 2 0-16,-1 2 4 0,1-5 0 0,1 4 0 0,-5-1 0 15,1 4 1-15,0-1-1 0,-1 3 0 16,1 3 0-16,-1 2 7 0,1 2 0 0,0 3 0 15,-8 2 1-15,0 5-1 0,0-2 0 0,0 2 0 0,0-3 1 0,0 3 1 16,0 0 0-16,0 0 1 0,0 0-1 0,0 0-5 16,0 0 1-16,0 0 0 0,0 1-1 0,0-1-6 15,2 10 1-15,0 1-1 0,-1 2 2 0,4 7-5 16,-3 3 2-16,0 3-1 0,1 0 1 16,1 1-5-16,0 1 0 0,1 2 1 0,-2 0-1 15,-3 3-3-15,0 0 1 0,1 4-1 0,-1-1 1 0,0 4-3 16,1 0 0-16,-1 4-1 0,-1 1 2 0,0 2-2 0,1 2 1 15,0 3-2-15,0-4 2 0,0 3-3 16,-2 1 1-16,1 0-1 0,-3-1 1 0,4 1-3 16,0-3 1-16,0 4 1 0,0-1-1 0,0 2-1 0,0-1 1 0,0 0-1 15,0-1 0-15,0 1-1 0,0 1 0 16,-1 2 1-16,-2 1 0 0,-2 3-2 0,2 1 1 0,-1 1-1 16,-1-2 1-16,2 2-1 0,1 0 0 15,-2 1 0-15,3-7 0 0,-4 0 0 0,2-1 0 16,0-2 0-16,3 2 0 0,0-1-1 0,0 0 1 15,0-1 0-15,-3 1 0 0,1-3 0 0,-2 2 0 0,1-1 0 16,0-1 0-16,0-4 0 0,2-3 0 0,-6 1 0 16,3-2 0-16,-1-1 0 0,-4-1 0 0,3-1 0 15,0-3 1-15,1-2-1 0,1-2 1 0,-2-1-1 16,2 0 1-16,-1-1-1 0,1 0 1 0,-1-1-1 16,0-1 1-16,1-1-1 0,-1-2 0 0,3 0 0 15,-3-3 2-15,2 3-2 0,0-1 0 0,0 0 0 16,1-1 0-16,2 0 0 0,-3-2 0 0,3 1 0 15,0-2 0-15,0-1 0 0,3-3 0 0,-3 2 0 16,0-4 1-16,0-2-1 0,0-2 1 0,0-2-1 16,2 1 1-16,0-4-1 0,-2-1 1 0,0-5 0 0,0 6 0 15,0-6-1-15,0 2 1 0</inkml:trace>
  <inkml:trace contextRef="#ctx0" brushRef="#br2" timeOffset="-160419.31">9918 14425 904 0,'-5'-2'0'16,"5"2"0"-16,-3 0 0 0,3 0 53 0,8 4-1 0,-8-4 1 0,4 4 1 0,-4-4-15 0,-4 0 1 0,4 0-1 0,-4 0 1 15,4 0-7-15,0 0 1 0,0 0-2 0,0 0 2 0,0 0-17 0,0 0-1 0,0 0 1 32,4 0 0-32,-4 0-7 0,1 1 1 0,-1-1 1 0,18 10-1 0,-1-3-4 0,7 0 0 15,1-2 0-15,0-2 1 0,-3 0 2 16,3-3 0-16,3 0 0 0,3 0 2 0,1 0-1 0,2 3 0 15,2 0 0-15,4-3 2 16,-5-2-1-16,5 0 0 0,2 0 1 0,4 2-1 16,6 0-2-16,1-3 0 0,5 2 0 0,-2-1 1 0,1 1 0 0,2 0-1 15,1-1 0-15,1 1 0 0,4-1-2 16,1 2 1-16,1 2-1 0,-1-1 0 0,2 1 1 0,-1-1 0 0,2 0 0 16,-1-1 2-16,5 0-1 0,-3-1 0 15,2 0 0-15,3-2 1 0,0 0-1 0,2-1 0 16,2-1 0-16,-2 1 2 0,3 0-2 0,0-1 0 15,0-1 0-15,2-1 0 0,-1 0-2 0,7 2 1 16,-2-3 0-16,-3 1 0 0,0 0-3 0,-4 0 2 0,0 1 0 16,0-2 0-16,1 1 1 0,-4 1 1 0,-3-2-1 15,0 3 1-15,-2-1 1 0,0 0 2 0,-1 1-1 16,-4-1 0-16,1 0 0 0,1 0 0 0,-2-1-1 16,-1-1 2-16,0 2 0 0,-5-2 1 0,1 3-1 15,-4-1 2-15,-1 0-2 0,-1 0 1 0,-1-1-1 16,-3 1 2-16,0 0-2 0,-2 1 1 0,-2 1-1 15,-4 1 2-15,-4 0-2 0,1-1 0 0,-4 0 1 16,-3 0 1-16,0-1-3 0,-2 1 0 0,-6 0 1 16,1 1-1-16,-5 2 0 0,-1 1 1 0,-2 0-1 0,0-2 1 15,-3 4 0-15,-2-1-1 0,-1 0 0 16,-5 1 2-16,-7-2-3 0,3 0 0 0,-3 0 1 0,3 0 0 16,-3 0-3-16,3 0 1 0,-3 0-1 0,0 0 1 0,0 0-2 0,0 0 0 15</inkml:trace>
  <inkml:trace contextRef="#ctx0" brushRef="#br2" timeOffset="-158889.25">10851 15312 414 0,'21'-15'0'0,"4"-1"0"0,-4 1 0 0,-2 3 78 0,-1 3 2 0,3-3-2 0,5-5 2 0,4-6 14 0,3-3 1 15,0 0-1-15,1-1 0 0,-3 0-50 16,3 0 1-16,0 2 0 0,1 0 0 0,6 1-19 16,2-1 3-16,-4 0-1 0,0 0 0 0,-1-2-14 0,0-2 2 15,-1 2 0-15,1-3-1 0,-1 1-6 0,2 0 1 16,1-1-1-16,-2 2 2 0,1-2-5 0,2-1 2 15,-2-1 0-15,0 0 0 0,-4 0-3 0,3-2 2 16,-1 0-1-16,2 0 0 0,-1 0 1 0,2-3 0 0,-1-1 0 16,2-1-1-16,-5-1 0 0,4 0 1 0,-3-1-2 15,3 2 2-15,-1 3-1 0,-1-2-1 0,1-2 1 16,0 3 1-16,0 1-3 0,3 1 2 0,-7 0-1 16,2 1 1-16,-4 1 0 0,-1-1 0 0,1 1 0 15,2-1 1-15,1 1-1 0,-2 0 2 0,1 1 0 16,-2-1 0-16,-2 1-1 0,-1 1 1 0,0 2-2 15,3-2 2-15,-3 3-1 0,3 1 0 0,-3 2-1 0,-2 0 1 16,-2 0-1-16,0 1 0 0,-1 3 0 16,-1 1 1-16,1 2 0 0,-6 4 0 0,2-3 1 0,2 0 0 0,0 0-1 15,-4 1 1-15,1-1-2 0,1 0 2 0,-1 1-2 16,-5 3 1-16,2-2-1 0,0 0 1 0,4-1 0 16,0 3 0-16,-2 0-1 15,-1 0 2-15,1 2-2 0,-8 0-1 0,1 1 1 0,0 2 0 0,-1 1-3 0,-2 1 0 16,0 2 1-16,-4 1 0 0,-5 3-4 0,1 0 1 15</inkml:trace>
  <inkml:trace contextRef="#ctx0" brushRef="#br2" timeOffset="-157136.15">12082 14293 1093 0,'0'-3'0'0,"0"3"0"0,3-1 0 0,-3 1 12 0,7 0 1 0,-7 0 1 0,8 0-1 0,-8 0 12 0,0-2 0 0,0 2-1 16,3-1 2-16,-3 1-6 0,0 0 1 0,0 0-1 15,0 0 0-15,0 0-11 0,0 0 1 16,0 0-1-16,0-1 1 0,0 1-3 0,0-3 0 0,0 3-1 16,0-3 1-16,0 3 0 0,0-2-1 15,0 2 1-15,1-6 0 0,-1 6 2 0,0-10 0 0,0 10 0 16,4-18 1-16,-4 18 7 0,3-27 1 0,-1 11-1 0,0 3 1 0,-2-1 5 15,3-2 1-15,1 0-1 0,-1 1 2 16,6 1 1-16,-5-3 1 0,3 1-2 0,1-1 2 16,-1 0-2-16,1 0 1 0,2 0 0 0,-2-1 0 15,4 1-4-15,-1 0 0 0,-2 1 1 0,1-3-1 16,3 2-4-16,0 1 1 0,-2-1 0 0,2 1 1 0,1-1-6 0,-1 4 2 16,1 0-2-16,-3-4 2 15,-1 1-5-15,-1 0 1 0,2 1-1 0,-2 0 1 0,3 3 0 0,2 1 2 16,-4-1-2-16,-1-1 2 0,2 3-3 0,-4 0 0 15,1-1 0-15,2 2 2 0,-2 2-2 0,1 0 1 16,0 1 1-16,0-1-1 0,-3 0-3 0,3-2 0 16,-3 1 0-16,3 3 0 0,-3 1-2 15,4 0 1-15,-5-2-1 0,4 0 1 0,-4 2-1 16,1-1 0-16,-6 5-1 0,9-8 1 0,-3 7-2 16,0-2 0-16,0 3 0 0,2 0 0 0,-3 0-1 0,0 0 0 0,3 0 0 15,4 0 0-15,-2 3-3 16,2-2 0-16,-1 3 0 0,1 0 1 0,-1 1-2 0,-2 1 0 15,2 0 0-15,-5 2 0 0,2-1-2 0,-1-1 1 16,2 2 0-16,-3 0 0 0,2 2-3 0,-3 4-1 16,-1-2 1-16,0 3-1 0,2-1-3 0,-2 1 0 0,-1 1 1 0,-1-1 0 0,-2 0-1 15,-2 1 0 1,2 1 0-16,0 2 0 0,0 1-4 0,0-2 0 0,-3 2-1 16,1-2 2-16,-3-1-2 0,-4 0 0 15,2 0 1-15,-1 2 0 0,-1-2-3 0,0 1 0 0,1 1 1 16,-2-3-1-16,-4 1 1 0,2 0-1 0,3 0 1 15,-1 0-1-15,-4 1 6 0,-2-1 1 0,2 0 0 16,-2-1 0-16,1-1 1 0,-1 1-1 0,0-2 0 16,-2 0 0-16,1-6 2 0,3 3 1 0,-6-1-1 15,2-1 1-15,2 1 2 0,-1-2 1 0,2 1 0 16,0-1 0-16,-1 0-1 0,2 0 2 0,1-1 0 16,0-1 0-16,-3 2-1 0,0-1 1 0,-1-1-2 15,2-2 2-15,0 1-1 0,0 1 1 0,0-2 0 0,0 0 0 0,0 2-1 16,0-1 1-16,-1-1 0 0,2 2 0 15,-3 1 0-15,1 0 0 0,2-1 0 0,-2-2 1 0,2 1-1 0,-2-1 1 16,1-2 0-16,0 2 0 16,1 2 0-16,1 1 0 0,1 0 0 0,1-1 1 15,2-1 0-15,0 1 0 0,2-1 0 0,-5 1 1 0,-2 1 1 0,0-3-1 16,0 2 0-16,2 0 0 0,2-1 1 0,-2 3 0 16,0-2 0-16,2 3 1 0,-2-5 0 15,1 2 1-15,-1 0-1 0,1 3 2 0,-3 1-2 0,2 1 2 16,-3 0-2-16,0-1 2 0,2 1-2 0,-1 0 2 15,0 0 0-15,1-1-1 0,-1 0 2 0,2 0 0 0,-3 1-1 16,2 0 2-16,1 1-4 0,-1-1 0 0,1 0 0 16,2-1 0-16,-1 1-2 0,-3 1 1 15,4-2-1-15,-1 2 1 0,1-1-3 0,-4 0 1 0,3 1 0 16,3-1 0-16,0 1-1 0,0 2 0 16,2-1 0-16,2 0 0 0,2-3 0 0,-2 1 0 0,1 0 0 15,-1 0 0-15,2-1-1 0,0-1 1 16,-1 0-1-16,2 3 1 0,-4 1-1 0,2 0 1 0,2 0-1 0,-1-2 1 15,2-3-1-15,0-1 0 0,0-1 0 16,2 1 1-16,-1 0-3 0,1-2 1 0,-1 1 0 0,0 0 0 16,3-1-3-16,-4 3 1 0,1 0-1 0,2-1 2 0,-3 0-4 0,2 0 0 15,0-3 1 1,2 0-1-16,-4-4 0 0,10 9 0 0,-2-5 1 0,-4 0-1 0,2 0-1 0,1 1 0 16,-2-1 0-1,3-2 2-15,-4 2 0 0,4-4 2 0,1 2-2 0,0 0 1 0,0-1 3 0,2 0 0 16,-6-1 0-16,0 0 1 15,2 0-2-15,-2 0 2 0,6 0 0 0,1 0 0 16,-1-1 0-16,-2 0 0 0,4-3 0 0,0 0 0 16,-1-1-1-16,1-2 2 0,-1-2-1 0,2 0 1 0,-1-1-1 15,1 0 0-15,-2 1 0 0,0 1 0 16,1-2-1-16,-3 1-1 0,1-1 1 0,-1 0 1 16,1 1-2-16,-1-2 0 0,3 0 1 0,-1-2 0 0,-3 2-2 15,1-1 1-15,1 1 0 0,-1-1 0 16,-1 3 0-16,3-3 1 0,2-1-2 0,-2 1 2 0,0-3 0 15,0 2 1-15,1-3 0 0,-2 1 0 0,-2-2 0 16,1 1 1-16,3-3-2 0,0 1 2 0,-4 1-1 16,3-2 1-16,-3 4 0 0,1-1 0 0,1-1 0 0,-4 0 0 15,2 1 0-15,0-1 0 0,0 4 0 0,1-4 0 16,-5 5 0-16,2 1 1 0,-3 0-1 0,0-2 2 16,-1 5-2-16,0 1 1 0,2 0 0 0,-3 0 0 15,-2 0 0-15,4 0 1 0,-3 0-1 0,3 0 2 0,-4 1-2 16,1 2 1-16,-1-3-1 0,0 3 0 0,0 4 0 15,0-8 0-15,0 8-4 0,0-9 1 0</inkml:trace>
  <inkml:trace contextRef="#ctx0" brushRef="#br2" timeOffset="-154527.42">12103 14415 979 0,'0'0'0'0,"0"0"0"0,0 0 0 0,0 0 4 0,-3 0-1 0,3 0 0 0,-6 0 1 0,6 0 1 0,-2 0 2 0,2 0-1 16,-4 0 0-16,4 0 2 0,-3 0 1 0,3 0 0 15,-3-3 0-15,3 3 1 0,-8-4 0 0,8 4 0 16,-12-10 1-16,12 10 2 0,-14-15 0 0,14 15 1 16,-21-17-1-16,21 17 11 0,-15-14 0 0,15 14-1 15,-21-14 1-15,21 14 6 0,-23-14 0 0,23 14 1 16,-22-12-1-16,7 7-1 0,0 0 1 0,1-1-1 15,3 3 2-15,-2-3-7 0,3 2 1 0,-1 0 0 16,1 0 1-16,-6 0 5 0,1-1 1 0,0 1-1 0,-3-2 1 16,0 1 0-16,0-1-1 0,1 1 1 0,2 0-1 15,0-1-4-15,0-1 1 0,0 1-1 0,0 3 1 0,-3 2-4 16,1-1-1-16,1 1 1 0,2 0 1 16,-2 1-5-16,2 1 1 0,-2 0 0 0,3 1 1 0,0-1-7 15,3 0 2-15,-2 3-1 0,-3 0 1 0,-2 3-3 16,1 1 2-16,-1 0-1 0,1-1 0 0,-1 1-5 15,-3-2 1-15,5 1-1 0,0 1 1 0,0 0-5 16,1 2-1-16,2-1 1 0,0 0-1 0,0-1-2 16,1 1-1-16,-2-1 0 0,2 0 1 0,2 1-1 15,3-1-1-15,0 1 0 0,2-2 1 0,0 1-2 0,2 1 1 16,-1-1-1-16,1-2 1 0,-3 3-1 0,3-1 0 0,0-1 0 16,0-1 0-16,-1 2 0 0,2-3 0 0,1 1 0 15,0 0 0-15,0 0-1 0,0 3 1 16,1-1-1-16,2 0 1 0,-3-2-1 0,2 0 0 0,0-1 0 15,-2 1 0-15,2 0-2 0,3-2 2 0,-3 1-1 0,1 1 1 16,-3-6-3-16,6 10 1 16,-6-10 0-16,8 7-1 0,-1-3 0 0,-1 0 1 0,0 0-2 15,1 1 2-15,2 1-2 0,2-1 2 0,-4 0-1 16,3 0 1-16,-1 1-1 0,-4-1 0 0,4 0 1 0,1-1-1 0,-3 0-5 16,1-2 2-16,2 1-1 0,-3-1 0 0,-2-1-3 0,3 1 1 15,2-1 0 1,-2 1-1-16,3-1-1 0,1 0 0 0,0 2-1 15,-1-3 2-15,-2 0-2 0,0-3 0 0,1 2 1 0,1 0 0 0,-2-2 4 16,-1 0 1-16,1 0-1 0,-1-1 1 0,1-2 2 16,2 0-1-16,1 1 1 0,0-1 0 0,2 0 1 15,1 1 0-15,0 0 0 0,0-1 0 16,-2 1 0-16,1 0 1 0,2 1-1 0,-1-2 1 0,1 2-1 0,1-4 1 16,-1 2 0-16,0 2 1 0,-3 1 0 15,2 2 1-15,1-2 0 0,0-1 0 0,1-2 1 16,-1 0 0-16,-1 1 0 0,-1-1 0 0,-1 2 0 15,1 0 0-15,-2-2 0 0,0 2 0 0,-1-1 0 16,-1 1 1-16,2 0 0 0,-1 0 0 0,1 0-1 16,0-2 2-16,0 2-1 0,1 0 0 0,-2-1 1 15,-1 1 0-15,0 0 0 0,1 0 1 0,-1-1 0 0,-1 3 0 0,-1 0 1 0,0 0 0 16,4-1 3 0,-2 0 0-16,2 0 0 0,0-1-1 0,2 2 3 0,1-2 0 15,0-1 0-15,-3 1 1 0,3 0-3 0,1 1 1 16,-3 0 0-16,-3 0 0 0,0-2-3 0,-3-1 1 15,2 2-1-15,5-1 2 0,-2-1-2 0,3 2-1 16,0-1 1-16,0 1-1 0,0 0-2 0,0-2 1 16,1 2-1-16,-2-2 0 0,0 1-1 0,2-1 0 0,-5 0 0 15,7 1 1-15,-3 1-2 0,5-1 1 0,-3 1 0 16,0 0 0-16,-4 1 0 0,0 1 0 0,3 2 0 16,-2-4 0-16,-2 2 1 0,-2-1-1 0,1 0 0 15,2 2 1-15,-3 1-1 0,0 0 1 0,1-2 0 16,-1 1 0-16,1 0 0 0,-1-1 1 0,1 0 0 15,-1 2 0-15,2-2 0 0,1 0 1 0,-1 1-1 16,-1 0 0-16,0-4 1 0,-2 3-1 0,2-2 1 0,1 0 0 16,1-1-2-16,1 1 1 0,0 0-1 0,-1 1 1 15,0 2-1-15,-1-3 1 0,-5 2-1 0,0 2 1 0,0 0-1 16,2 0 2-16,-4 0-2 0,0 0 1 16,-5 0 0-16,11 0-1 0,-11 0 0 0,9 4 2 0,-3-1-1 15,0-2 0-15,-6-1 1 0,7 6-1 0,0-3 0 16,-3-1 1-16,-4-2-1 0,4 4 2 0,-4-4-3 15,6 5 1-15,-6-5 1 0,10 7-1 0,-10-7-1 16,10 9 0-16,-10-9 1 0,8 8-1 0,-3-3 0 0,-3 1 0 16,3 0 1-16,-4 0-1 0,1 0-2 0,-1 1 0 15,1-1 0-15,-1 0 1 0,2-1-1 0,-3 1 0 16,2 0 0-16,0-2 0 0,-2 1-3 0,2-1 0 16,0 2 1-16,-1 0 0 0,-1 0-7 0,0 1 0 15,0-1 0-15,0 1 1 0,0-3-6 0,-1 2-1 0,-1 0 0 0,0 0 1 16,2-1-2-16,0-2 0 0,0-3 1 15,-2 8-1-15,2-8 1 0,-2 9 2 0,-1-3-2 16,0 1 2-16,-1 1 1 0,-1-2-1 0,1 0 1 16,-1 1-1-16,3-3 3 0,-2 2 0 0,4-6 0 0,-8 7 1 15,8-7 1-15,-7 6 2 0,1-2-2 0,1 0 1 0,-2 0 0 16,1 0 2-16,0 1-2 16,-2-1 1-16,1 0 3 0,-4 0 0 0,1 0-1 0,1-1 1 0,0 0 1 15,-1 0-1-15,-1-1 1 16,-1 0 1-16,1 1-1 0,-1-2 1 0,3 2 0 15,-1-2-1-15,3 2 0 0,-4 0 1 0,2-1 0 16,0-1 0-16,0 0 0 0,1 1 0 0,-2-1-1 16,-2 1 1-16,0-2 0 0,1 0 1 0,-8-2-1 0,1 1 1 15,-1-2 0-15,1 0 0 0,8 3 0 0,-1-3 0 16,1 2 0-16,1-1 1 0,-7 0-1 0,1-1 1 16,2 2 2-16,-2-1 0 0,-1-1 0 0,2 0 1 15,-2-1 4-15,1-1-1 0,4 1 1 0,1-1 0 0,-1 1 4 16,1 0 2-16,-5-2-1 0,5 0 1 0,-4 1-1 15,2-1 2-15,-2 0-1 0,0-3 1 0,1 0-1 16,1 1-1-16,5 4 0 0,2-1 1 0,5 5-3 16,-9-6 1-16,9 6 1 0,-10-6-1 0,10 6 2 15,-7-5-1-15,-1 1 1 0,2 4-1 0,0-2 0 0,0 0 1 16,-1 1-1-16,-1 0 1 0,3-1-4 16,-2 1 1-16,1 1 0 0,0 0 1 0,6 0-7 0,-9 0 1 15,9 0-1-15,-9 0 2 0,9 0-5 0,-8 0 1 16,8 0-1-16,-7 0 0 0,7 0-2 0,-6 0 0 15</inkml:trace>
  <inkml:trace contextRef="#ctx0" brushRef="#br2" timeOffset="-147357.72">12157 14233 150 0,'0'0'0'0,"0"0"0"0,2 0 0 0,-2 0 40 0,5 0 2 0,-5 0-2 0,1 0 2 0,-1 0-14 0,3-2 1 15,-3 2 0-15,1-2 0 0,-1 2-7 0,0-3-1 0,0 3 0 16,0-3 2-16,0 3-11 0,0-4 2 16,0 4-2-16,0-7 1 0,0 7 5 0,0-12 0 0,0 12 0 15,2-17 0-15,-2 17 7 0,5-23 0 0,-3 9-1 16,-2 0 1-16,5-2 5 0,-3 1 1 0,2-2-1 16,1 1 0-16,1 0 2 0,0 2 0 0,1 0-1 0,-1-2 2 0,3 1-2 15,-3 1 2-15,4 1 0 16,-5 2-1-16,1 1-3 0,-1 0 0 0,-2 2 1 15,-1 3 0-15,-2 5-5 0,4-6-1 0,-4 6 1 16,5-6 0-16,-5 6-5 0,1-3 0 0,-1 3 0 0,2-1 0 16,-2 1-4-16,0 0 0 0,0 0 0 15,0 0-1-15,0 0-2 0,0 0 0 0,0 0 1 16,0 0-1-16,0 0-2 0,0 1 0 0,0-1 1 0,0 11-1 16,-2-1-4-16,-2 3 1 0,-2 1-2 15,1 0 2-15,3 0-6 0,-1 0 1 0,2-1-1 0,1-2 1 0,-3-3-3 0,1 0 0 16,1-2 0-16,-1 0 0 0,2-6-2 0,-5 7 0 0,5-7-1 15,-2 6 1 1,2-6-12-16,-5 6 0 0,5-6 1 0,-2 5-1 16,2-5-16-16,0 4 1 0</inkml:trace>
  <inkml:trace contextRef="#ctx0" brushRef="#br2" timeOffset="-145326.91">12224 14068 389 0,'0'0'0'0,"0"0"0"0,0 0 0 0,0 0 0 0,0 0 1 0,0 0-1 0,0 0 1 0,0 0-1 0,0 0 0 0,0 0 0 15,0 0 0-15,0 0-1 0,0 0 1 0,0 0 0 0,0 0 0 0,0 0-2 0,4-4 0 0,-4 4-1 32,4-6 2-32,0 0-1 0,1-1 1 0,-1-1-1 15,0 0 0-15,-4 8 2 0,5-8 0 0,-5 8 0 16,1-9 0-16,-1 9 5 0,3-2-1 0,-3 2 1 0,0-2-1 16,0 2 14-16,4-2 1 0,-4 2-1 15,3-3 1-15,-3 3 13 0,0-2-1 0,0 2 1 0,0 0 0 16,0 0 0-16,0 2-1 0,-3 3 1 15,-4 5-1-15,0 6-2 0,-2 3 1 0,0 0 1 16,0-4-1-16,1-1-10 0,1-1 2 0,-1-1-1 16,4-1 0-16,-2-1-10 0,1-1 2 0,2-3-1 0,1-2 0 0,2-4-3 15,-2 4 0-15,2-4 0 0,0 3 1 0,0-3-3 16,0 1 1-16,0-1 0 0,0-1 0 0,0 1-4 16,0-3 2-16,2-3-1 0,3-5 1 0,6-7-3 15,-3-5 2-15,3 0-1 0,0 0 1 0,-2 4-2 16,-3 4 2-16,1-1-2 0,2 0 2 0,3-2 0 15,-2 0 1-15,1 1-1 0,1 0 1 0,-2 0 2 0,2 1 1 16,0 1 0-16,-4 3 0 0,-1 2 1 0,0 0 0 16,2 1 0-16,-7 4 1 0,-2 5 1 0,2-2 0 15,-2 2-1-15,-4 3 2 0,4-3-1 0,0 3 0 16,0 4 1-16,0 6 0 0,0 8-2 0,-5 5 0 16,-4 1 1-16,2 0 0 0,-2-2-3 0,0 0 1 0,-1 1-1 15,-1-1 1-15,1 0-4 0,-1-1 1 0,1-3-2 16,-1 0 2-16,2-1-7 0,-1-4 1 0,-2 1-1 15,1-3 1-15,3-3-2 0,1-1 1 0,2-1-1 16,2-3 1-16,3-6-5 0,-3 2 2 0,3-2-1 0,0 0 0 16,0 0-1-16,0-2 0 0,0 2 1 15,3-12-1-15,0-2 2 0,0-4 0 0,4-2 0 16,0-2 1-16,3-3 0 0,1-1 0 0,-2 1 1 16,1-1 0-16,1 3 1 0,-1 2 0 0,1 0 0 0,3-2 0 15,-4 1 0-15,2 1 1 0,-1 2 0 0,-2-2 1 16,0 2 3-16,1-1 2 0,0 5 0 0,-4 2-1 15,0 3 8-15,-2 5 0 0,1-2 0 0,-2 2 1 0,-3 5 2 16,0 0 3-16,0 0-1 0,0 6 0 0,0 0-6 0,0 3 1 16,-3 6-1-16,-3 7 1 0,-3 9-5 15,0 7 1-15,-2 0-1 0,1-3 1 0,-2-4-7 16,-2-1 2-16,0-3-1 0,3-3 1 0,-1 2-5 0,-1-3 1 0,3-2 0 16,0 0 0-16,4-7-3 15,2-1 1-15,0-3-1 0,2-2 1 0,2-8-9 0,-5 5 0 0,5-5 0 16,0 0 1-16,0 0-11 0,0-4 0 0,2-1-1 15,1-7 1-15,3-9-3 0,3-4-1 16,0 0 1-16,2 0-1 0,-4-2 2 0,4 0-1 16,1 1 1-16,-2-1 0 0,2 2 4 0,1 0 2 15,0 0-1-15,0-2 0 0,1 2 9 0,2 0 0 0,-1-1 0 0,0 1 0 16,0 3 4-16,0 0 1 16,0 4-2-16,0 2 2 0,-4 3 1 0,1 3 0 15,-1 2 1-15,-3 2 0 0,-2 5 1 0,-1 2 0 16,-2 5 0-16,-2 2 0 0,-1 4 1 0,0 5 2 0,-1 6-1 15,-4 4 0-15,-4 5 1 0,-1 4 1 0,-2 2-1 16,-2-2 0-16,-1-2-3 0,-2-1 2 0,1-3-1 16,1 1 0-16,1-3-2 0,-1-2 1 0,0-1-1 15,1-3 1-15,4-5-8 0,-1-3 0 0,2-3 0 16,3-2 1-16,6-9-11 0,-4 4 0 0,4-4 0 16,-5-2 0-16,5 2-10 0,-2-4 0 0,4-3 0 15,3-5 0-15,-4-7-1 0,3-3 0 0,5-2 0 16,-1 0 1-16,5-2-2 0,-3-3 2 0,-1 2 0 0,3-2 0 15,2 3 0-15,1-1 1 0,-3 0-1 16,1 2 1-16,2 0 8 0,0 0 1 0,1 1-1 0,0 3 1 16,3 0 16-16,-3 1 1 0,-1 4-1 0,-2 1 1 15,-6 7 1-15,-2 4 0 0,-5 4 0 0,5-2 0 0,-5 2 2 16,0 6 1-16,0 1 1 0,-1 7-1 16,-3 9 3-16,-3 4 0 0,-8 15 0 0,3-9 1 15,-3-4-3-15,-2-1 1 0,2-4-1 0,0 1 2 0,-1 1-3 0,-1-3 0 16,6-7 1-16,-1 1-1 0,-2-2-2 15,4-1 1-15,4-5 1 0,-4 1-1 0,1-4-2 0,2 1 1 16,7-7 0-16,-7 5 0 0,7-5-1 0,-3 3 0 16,3-3 0-16,-4 0 0 0,4 0-1 0,0-3 0 15,-9-13 0-15,8 1 0 0,1-6-4 0,1-6 2 0,4-2-1 16,1 2 0-16,2 3-4 0,-1 0 0 16,2 3 1-16,2-1-1 0,1 1 1 0,0 0 1 0,2 0 0 15,-4 0 0-15,3 2 6 0,-3 0 0 0,-3 11 0 16,0-3 1-16,2 5 5 0,-2-2 1 0,-7 8-1 15,7-2 1-15,-7 2 4 0,5-2 2 0,1 6-1 0,0 4 0 16,-2 5 2-16,-2 4-1 0,-3 18 1 16,0-5-1-16,-10 0-6 0,1-3 1 0,0-3 0 15,-1 3-1-15,2 0-3 0,-6-2 0 0,6-10 0 0,0 2 0 16,2-1-4-16,-4-2 1 0,11-14 0 16,-4 8 0-16,4-8-3 0,-4 7 1 0,4-7-1 15,-5 2 1-15,5-2-8 0,-4 0 0 0,-1-2 0 16,3-5 0-16,-3-5-5 0,3-1 2 0,0-10-1 15,2-1 0-15,2 5-1 0,0-1-1 0,5-1 0 0,-3 0 1 0,6 0 8 16,-6-1 1-16,6 0-1 16,-2 1 0-16,1 2 5 0,2 0 1 0,-1 0 0 0,2 1 0 15,-1-1 0-15,-1 2 0 0,-4 9 0 0,1 1 1 0,0 0 8 16,0 0 1-16,-7 7-1 0,9-5 2 0,-9 5 7 0,10-3 1 16,-10 3 0-16,9 1 0 15,-9-1 0-15,10 7 0 0,1 13 0 0,-2-1 0 0,-6 5-12 0,0 2 1 0,-4-1 0 16,-3-6-1-16,-1 5-7 15,-5-2 1-15,1-3-1 0,2 0 2 0,-4 0-4 16,2-1 1-16,1-5 0 0,1-1 1 0,0-1-12 16,-2 1 0-16,9-12-1 0,-7 8 2 0,7-8-26 0,-7 7 0 15,7-7 0-15,-7 4 0 0,7-4-421 0</inkml:trace>
  <inkml:trace contextRef="#ctx0" brushRef="#br2" timeOffset="-145123.28">12450 13955 276 0,'2'-6'0'0,"1"2"0"0,-2-4 0 0,4-2-5 0,1-1 2 0,2-3-1 0,2-3 1 0,1-2 1 0,3-4 1 0,-1 2-1 0,0 2 1 0,1-3 9 0,1 0 0 0,0 3 0 15,1 7 0-15,-3 1 18 0,-1 2 1 16,-2 5-2-16,0 1 2 0,-4 3 6 0,-1 2-1 0,-5-2 1 16,5 10-1-16,0-2-12 0,1 3-1 0,-1 4 0 15,-4 4 1-15,-1 3-9 0,-1 5 0 0,-3-3 1 16,1 3-1-16,-1-4-7 0,-5 1 2 0,-2 0-1 16,0 0 1-16,-3 0-4 0,-6-2 1 0,3-1-1 15,2 0 0-15,2-2-2 0,2-3 0 0,-4-2 0 0,1-2 0 16,2-7-1-16,0-1 0 0,1-1 0 15,4-2 0-15,0-1-13 0,2 0 2 0,5 0-2 16,-8-7 2-16,8 7-453 0</inkml:trace>
  <inkml:trace contextRef="#ctx0" brushRef="#br2" timeOffset="-145097.81">12440 13979 37 0,'3'-7'0'0,"1"0"0"15,1 1 0-15,-5 6-29 0</inkml:trace>
  <inkml:trace contextRef="#ctx0" brushRef="#br2" timeOffset="-144507.86">12421 14136 162 0,'0'0'0'0,"0"0"-1"0,0 0 1 0,0 0 0 16,7-3 0-16,-7 3 2 0,1-2 2 0,-1 2-1 0,3-3 0 15,-3 3 12-15,3 0 1 0,-3 0-2 0,0 5 2 16,0-5 6-16,-7 12 1 0,7-12-1 15,-7 17 2-15,-2-1 3 0,2 1 0 0,-3-2 0 0,2-2 0 16,2-3-3-16,2-2 2 0,-1 1 0 0,0-3 0 0,3-1-3 16,-3-1 2-16,5-4 0 0,-9 8-1 0,9-8-2 0,-7 6-1 15,7-6 0-15,-4 3 1 0,4-3-4 0,-3 3 0 16,3-3 0-16,-2 0 1 0,2 0-5 16,0 0 1-16,0 0-1 0,0 0 2 0,0 0-8 0,0 0 0 15,0 0 0-15,0 0 1 0,0 0-5 0,0 0 1 16,0 0-1-16,0 0 2 0,0 0-4 0,0 0 1 15,0 0 0-15,0 0 0 0,0 0-2 0,0 0 0 0</inkml:trace>
  <inkml:trace contextRef="#ctx0" brushRef="#br2" timeOffset="-141056.45">12458 14394 351 0,'0'0'0'0,"0"0"0"0,1 0 0 0,-1 0 6 0,6 0 1 0,-6 0 0 0,5-3 0 0,-5 3 3 0,6-4 1 0,-6 4-1 15,15-14 1-15,-15 14-3 0,30-23 0 0,-13 12 0 16,-2 1 1-16,0 2 7 0,4 0 0 0,-5-1 0 16,2 0 1-16,-2-1-7 0,3 0 0 0,-1 1 0 0,-3 3 1 15,-3 0-4-15,2 2 1 0,-3-3 0 16,-1 3 0-16,-8 4 1 0,8-2 0 0,-8 2 0 0,6-2 0 16,-6 2 5-16,1 0 1 0,-1 0-1 0,2 0 2 0,-2 0 3 15,4 0 1-15,-4 0 0 0,-3 5 0 16,0 0 1-16,2 1 0 0,-2 3 1 0,-2 3 0 0,-6 5-2 15,-3 2 2-15,0 2-1 0,2-4 0 0,-2 0-9 16,0 0-1-16,2-4 0 0,2 0 0 0,-2-4 2 0,1 1-1 16,4 0 0-16,-1-3 1 0,8-7-7 0,-3 7 1 15,3-7 0-15,0 3-1 0,0-3 0 0,0 1 0 16,0-1-1-16,0 0 1 0,0 0-3 16,3-1 2-16,-3 1-1 0,8-8 1 0,2-1-2 0,1-5 0 15,4 0 1-15,1-2-1 0,3 0-1 16,1-3 1-16,-3 2-1 0,0 1 0 0,-2-1 0 0,0 0 2 0,1 1-2 15,-2 3 1-15,2 0 1 0,-1 1-1 16,-4 2 1-16,-1 1 0 0,-2 5 1 0,-1 1-1 0,-7 3 0 16,6 0 2-16,-6 0 2 0,2 1 0 0,-2-1 0 0,0 10 0 0,0-4 0 15,0-1 3 1,-3 5-1-16,-2 5 0 0,-6 2 0 0,-1 5 0 0,0-1 0 16,1 0 0-16,2-4-1 0,1-2 0 15,0 0 0-15,-2-1 0 0,0-1-1 0,-3-1 1 0,3 1 0 0,0-1 0 16,4-3-2-16,1 1 0 0,4-3 1 0,1-2 0 0,0-5-3 0,-4 4 0 0,4-4 0 31,-2 2 0-31,2-2-3 0,0 0 0 0,0 0 0 16,2-1 0-16,-2 1-2 0,4-3 0 0,-4 3 0 15,6-8 1-15,3-2-2 0,-1-4 1 0,1 0 0 16,2 2 0-16,-1 1-2 0,2 5 0 0,-1-3 0 16,-1 1 0-16,1-1-2 0,-1 2-1 0,-1 1 1 15,0 2-1-15,-4 1 2 0,1 1 0 0,-6 2-1 16,5-4 2-16,-5 4 0 0,4 0 0 0,-4 0-1 15,3 0 1-15,0 6 2 0,-3 1 0 0,0 6 0 0,0 1 0 16,-5 4 0-16,1 5 0 0,-2-2 0 0,0-3 1 16,1-2 0-16,-2-4 0 0,0 1 1 0,-1-3-1 15,2-2 1-15,1-3 0 0,5-5 0 0,-4 8 2 0,4-8-2 16,0 2 1-16,0-2 0 0,0 2 0 0,0-2 0 16,2 0 1-16,-2 0-1 0,2-3 2 0,-2 3-2 15,5-4 1-15,4-2 0 0,3-2 0 0,6-2 0 16,3-3 0-16,-1 3 1 0,-4-2-1 0,0-1 1 15,-2 1 0-15,0 2 0 0,-3 1 0 0,-1 5 0 0,-1 1 0 16,-2 2 0-16,-3 0 1 0,-4 1-3 0,5 0 1 16,-5 0 1-16,4 0-1 0,-4 0 0 0,1 4-1 15,-1 3 1-15,-1 4 0 0,-3 6-2 0,-2 4 0 0,-4-1 1 16,4-2-1-16,-2-3-1 0,1 1 1 0,0-3-1 16,4 0 2-16,0 0-3 0,1-2 0 0</inkml:trace>
  <inkml:trace contextRef="#ctx0" brushRef="#br2" timeOffset="-138681.22">23126 14628 162 0,'0'0'0'0,"0"0"0"0,5 5 0 0,-5-5 44 0,11 4 0 0,-11-4 0 0,9 0 0 0,-9 0 41 0,3-1 0 15,-3 1-1-15,0 0 1 0,0 0-21 0,0 0 1 16,0 0 0-16,0 0 1 0,0 0-11 0,0 0 1 0,0 0-1 15,0 0 1-15,0 0-16 0,-2 0 2 16,2 0-1-16,-3 0 1 0,3 0-11 0,-3 0 1 0,3 0-1 16,-3 0 0-16,3 0-4 0,-3 0 0 0,3 0 0 15,0 0 0-15,0 0-3 0,0 0 0 0,0 0 1 16,0 1 0-16,0-1-1 0,0 9 2 0,0-9-1 16,0 21 1-16,0-8-3 0,-2 4 1 0,1-1-1 15,-1-1 2-15,2 1 0 0,2-1 1 0,-2 2-2 16,-2 1 2-16,0 3-2 0,-1-2 0 0,1 2 0 15,0 0 1-15,1 1-6 0,0 2 1 0,-1 1 0 16,1 2 0-16,1 0-3 0,0-2 1 0,0 2-1 16,0 4 1-16,0 0-5 0,0 0 2 0,0 0 0 0,1 0-1 0,-1 0-2 15,0 0 1-15,2-2-1 0,0 2 0 0,2 1-3 16,0 0 2-16,0 1-1 0,3-2 0 0,-1 4 0 16,1-1 0-16,1 3 0 0,-1-3 1 0,2-1-2 15,2 1 0-15,-1-1 0 0,1 1 0 0,-1-1-2 16,1-2 1-16,-1 4 0 0,-3-1-1 15,0 2 0-15,1 1 0 0,0-3 0 0,-1 1-1 0,-1-1-1 16,0-1 1-16,1 2-1 0,-3 2 1 0,1-1-2 16,-1-2 1-16,0 0-1 0,0-2 2 0,0-1-4 0,-3 0 0 15,3-1 1-15,0 3 0 0,1 1-2 0,0 1 0 0,0 0 0 16,0 0 0-16,-3 0-1 16,0 0 2-16,0-1-2 0,-1-1 1 0,-1 0-1 0,-1-3 0 0,-1 1 0 15,2-2 0-15,0 3-1 0,0-1 1 16,0-2-2-16,0-1 2 0,-2-2-3 0,0-1 0 15,0-3 3-15,2-2 0 0,0-5-8 0,0-3 0 0,-1-1 8 16,-1-3 0-16,0-1-11 0,1-3 1 16,1-4 10-16,-3 4 0 0,3-4-14 0,-1 6 2 15,1-6 12-15,0 2 0 0,0-2-15 0,0 4 1 0,0-4 14 16,0 2 0-16,0-2-21 0,0 2 1 0,0-2 20 16,0 0 0-16,0 0-31 0,0 0 1 0</inkml:trace>
  <inkml:trace contextRef="#ctx0" brushRef="#br2" timeOffset="-137855.06">21118 16045 1431 0,'-2'-1'0'0,"2"1"0"0,-4 0 0 0,4 0 6 15,0-2 1-15,0 2-2 0,2-2 2 0,-2 2 7 0,2-6 0 0,-2 6 1 16,11-11-1-16,-11 11-2 0,19-23-1 0,-19 23 0 16,23-16 1-16,-23 16-7 0,22-10-1 0,-22 10 1 0,19-5-1 0,-19 5 2 15,11-2 0-15,-11 2-1 16,18 0 2-16,-18 0-2 0,30-4 2 0,-12 4 0 0,2 2 0 0,1 1 1 0,1 0 1 0,3-2-2 31,-3-1 2-31,3 0 1 0,-2-1 1 0,3-1-1 0,2 2 0 0,0 2 0 16,0-1 0-16,5-1 0 0,0-1 0 15,3-1-3-15,4 0 0 0,-2 0-1 0,2 0 1 0,1 0 1 0,2-2 0 16,3-2 0-16,-1 2-1 16,3-1 2-16,2 1 0 0,1 0 0 0,2-1 2 0,5-2 1 15,4-3 1-15,0 0 0 0,1 2 0 0,2-2 2 16,3-1 0-16,1-1 0 0,3 3 1 0,0 0-2 16,2 2 1-16,-1-1 0 0,-3-1 0 0,-3-1-1 0,1 1-1 15,1-1 1-15,2 0-1 0,0 1-1 0,1-3 2 16,1-1-1-16,1 1 1 0,0-1-2 0,-1-1 2 15,1 0-1-15,3 0 1 0,1 0-3 0,1-1 1 16,-2 0-1-16,1 5 2 0,1-2-3 0,-2 1 1 16,-3 3 0-16,-1-1 0 0,-4 2-2 0,-4 0 0 15,-1 1 0-15,-1 2 2 0,0 1-4 0,-1 2 1 16,-3 1 0-16,-3 0 0 0,-5 0-2 0,-1 0-1 0,-5 3 1 16,-4 1 0-16,-5 2-1 0,-4-1 1 0,-4 1-1 15,0 1 1-15,-5 1-3 0,-4 0 2 0,-2-2-1 16,-2 1 1-16,-5 1-2 0,0-3 2 0,-4-1-2 15,-1 0 1-15,-5-4 0 0,4 3 0 0,-4-3 0 16,3 3 0-16,-3-3-1 0,3 3 1 0,-3-3-1 16,1 0 1-16,-1 0-1 0,0 0 0 0</inkml:trace>
  <inkml:trace contextRef="#ctx0" brushRef="#br2" timeOffset="-136366.36">22127 16703 313 0,'0'0'4'0,"0"0"7"0,0 0 2 0,0 0-2 0,2-3 1 0,-2 3 13 0,0 0 1 0,0 0 0 0,0 0-1 0,0 0 19 0,0 0 1 16,0 0-1-16,0 0 1 0,0 0-16 16,0 0 1-16,0 0-1 0,0 0 2 0,0 0-10 0,0 0 1 15,0 0 0-15,0 0 0 0,0 0-2 16,0 0 1-16,0 0-1 0,0 0 0 0,0 0 1 15,0 0 1-15,0 0-1 0,0 0 1 0,0 0 0 0,0 0 0 16,0 0-1-16,0 0 2 0,0 0-3 0,0 0 0 16,0 0 0-16,0 0 2 0,0 0-9 0,0 0 1 15,0 0-1-15,0 0 2 0,0 0-6 0,0 0 0 16,0 0 0-16,0 0 1 0,0 0-3 0,0 0-1 0,0 0 1 16,0 0 0-16,0 0-4 0,0 0 0 0,0 0 1 15,0 0-1-15,0 0-2 0,0 0 2 0,0 0-2 16,0 0 1-16,0 0-2 0,-4 0 1 0,4 0-1 15,-3 0 1-15,3 0-2 0,-3 0 1 0</inkml:trace>
  <inkml:trace contextRef="#ctx0" brushRef="#br2" timeOffset="-134747.33">22122 16673 230 0,'0'0'35'0,"0"0"-2"0,0 0 0 0,0 0-1 0,9-7 1 0,-9 7-11 0,3-1 2 0,-3 1-2 0,11-7 2 0,-11 7 6 0,18-15 1 0,-18 15 0 15,22-21 0-15,-22 21 8 0,25-23 2 0,-25 23-1 16,24-24 1-16,-24 24-3 0,26-25 0 0,-26 25 0 16,24-26 0-16,-9 10-6 0,2-3-1 0,-1 4 0 15,1-1 1-15,-1-1-7 0,3 1 0 0,0 1 1 16,2-2 0-16,0 0-6 0,1-1 0 0,2 1 1 16,-1 3-1-16,-2 0-5 0,0 0 1 0,0 0 0 15,0 1 0-15,0 2-2 0,-2 0 1 0,0-2-1 16,-1 0 1-16,0 2-4 0,-1 1 0 0,-2-2 1 0,0 2-1 0,2-1-2 15,-1 1 0-15,1 1 0 16,-1-3 1-16,1 1-3 0,-1 0-1 0,1-1 1 0,0 0 0 16,0 1-3-16,-1-1 2 0,-1-1-2 0,0 1 2 0,0-1 1 15,1 1 1-15,-3-1-2 0,0-1 2 16,0 0-1-16,0 0 1 0,1-1 0 0,-1-1 0 0,1 1-1 0,0-1 2 16,-1 3-1-16,2-3 1 0,2 1 1 15,-1-2 2-15,1 0-1 0,-1 0 0 0,1 1 0 0,0-3 2 16,0 1-1-16,-1-1 0 0,1 2 1 15,-1-2-1-15,1 1 0 0,-1 0 2 0,3 1-2 16,-1 0 2-16,-1 0-1 0,-1 0 0 0,1 2 0 0,-1-2 0 0,0 0 1 16,-2 1-1-16,3 3-2 0,0-1 2 0,0-2-1 15,-1 1 0-15,-1 0 1 0,1-1-1 0,1 1 0 16,0-2 1-16,1-2-1 0,0 0 1 16,1-2-1-16,-1-2 1 0,-1 1-1 0,2-1-1 0,-1-2 0 15,1 0 1-15,1-2 0 0,1 1 0 0,-1-1 0 0,0 0 1 16,-1 2-3-16,1 2 0 15,1-2 0-15,1 0 0 0,3 0 0 0,1 1 1 0,0 0-1 16,2 1 2-16,-1-2-1 0,-1 2 0 0,1 0 0 0,-2 1 2 16,0 0-4-16,0-1 1 0,1 2-1 15,-2 3 1-15,-3 1-1 0,1 3 1 0,-1 0-1 0,-2 0 1 0,-1-2-6 0,-1 3 2 16,-2 1 0 0,-1 1-1-16,-2 1-2 0,-2 3 0 0,-1 1 0 0,-1 2 1 0,-8 4-3 0,8-2 0 15,-8 2 0 1,3-2 1-16,-3 2-2 0,1-2 0 0,-1 2 0 0,0 0 1 0,0 0-1 0,0 0 0 15,0 0 0-15,0 0 0 0,0 0-2 0,0 0 0 0</inkml:trace>
  <inkml:trace contextRef="#ctx0" brushRef="#br2" timeOffset="-131959.31">23249 15693 150 0,'0'0'0'0,"0"0"0"0,0 0 0 0,0 0 43 0,1 0 0 0,-1 0 0 0,-1 0 1 0,1 0 23 0,-4 0 1 0,4 0 1 16,-4 0-1-16,4 0-12 0,-3 0 1 15,3 0-1-15,-3 0 0 0,3 0-19 0,-2 0 0 0,2 0 0 16,-4 0 0-16,4 0-5 0,-3 0 2 16,3 0 0-16,-4-3-1 0,4 3-3 0,-10-7-1 0,10 7 0 15,-9-10 1-15,9 10-4 0,-9-11 0 0,9 11 0 16,-9-11 0-16,9 11 4 0,-8-13 0 0,8 13 0 16,-13-15 1-16,13 15-5 0,-10-17 1 0,10 17-1 15,-11-15 1-15,11 15 0 0,-6-17 0 0,6 17 0 16,-6-14 0-16,6 14-2 0,-6-14-1 0,6 14 1 15,-6-17 1-15,6 17-2 0,-6-21-1 0,6 21 1 16,-6-19 0-16,6 19-1 0,-9-16 0 0,9 16 0 0,-9-17 0 0,9 17 0 16,-10-13-1-16,10 13 1 0,-9-12 0 0,9 12-4 0,-9-14 0 15,9 14 1-15,-5-14 0 0,5 14-2 16,-5-16 1-16,5 16-1 0,-6-14 1 0,6 14-5 16,-6-15 2-16,6 15-1 0,-6-15 0 0,6 15-1 0,-5-15 0 0,5 15 1 15,-3-16 0-15,3 16-3 16,0-13 0-16,0 13 1 0,3-14 0 0,-3 14-3 0,3-10 0 0,-3 10 0 15,6-14 1-15,-6 14-4 0,7-21 2 16,-7 21-1-16,5-18 1 0,-5 18-2 0,7-14 0 16,-7 14-1-16,5-17 2 0,-5 17-2 0,11-21 1 15,-11 21-2-15,12-19 2 0,-12 19-3 0,12-14 2 16,-12 14-2-16,12-13 2 0,-12 13-3 0,8-14 1 16,-8 14-1-16,8-17 1 0,-8 17-2 0,10-21 1 15,-10 21 1-15,11-19-1 0,-11 19-1 0,11-10 0 0,-11 10 1 16,12-11 0-16,-12 11-1 0,13-15 1 15,-13 15-1-15,13-14 0 0,-13 14-1 0,17-17 0 16,-17 17 0-16,18-20 2 0,-18 20-3 0,18-15 1 0,-18 15 0 16,19-15 0-16,-19 15-1 0,13-13 0 0,-13 13 0 15,10-10 1-15,-10 10-1 0,14-11 0 16,-14 11 0-16,11-8 1 0,-11 8-1 0,8-9 0 0,-8 9 0 16,10-4 1-16,-10 4-1 0,4-1 0 0,-4 1 0 15,5-2 0-15,-5 2 0 0,9 0 0 0,-9 0 0 16,9 0 0-16,-9 0-1 0,12 0 1 0,-12 0 0 15,12 0 0-15,-12 0-1 0,12 4 0 0,-12-4 0 16,13 9 1-16,-13-9-4 0,16 5 2 0,-16-5 0 16,20 11 0-16,-20-11-4 0,21 17 2 0,-21-17-1 15,16 19 1-15,-16-19-4 0,16 22 1 0,-16-22-1 0,12 19 1 16,-12-19-5-16,6 21 0 0,-6-21-1 0,9 21 2 16,-9-21-6-16,8 19 2 0,-8-19-1 0,7 20 0 15,-7-20-2-15,6 19 1 0,-6-19 1 0,3 15-1 0,-3-15-1 16,3 13 0-16,-3-13 0 0,3 12 0 0,-3-12 1 0,1 15 0 15,-1-15 1-15,0 16 0 0,0-16 1 16,0 13 2-16,0-13-2 0,-4 15 2 0,4-15 0 16,-5 12 1-16,5-12 0 0,-5 11-1 0,5-11 2 0,-7 13 0 15,7-13 0-15,-10 17 1 0,10-17-1 0,-11 17 1 16,11-17 0-16,-9 17 0 0,9-17 1 0,-6 15 0 0,6-15 0 16,-6 12 1-16,6-12 3 0,-6 7 0 15,6-7 1-15,-10 9-1 0,10-9 3 0,-10 11 1 0,10-11 0 16,-7 9 0-16,7-9 0 0,-6 8 1 15,6-8 0-15,-11 11 0 0,11-11 0 0,-9 12 0 16,9-12 0-16,-9 12 0 0,9-12-2 0,-7 17 2 0,7-17-1 16,-11 14 1-16,11-14-1 0,-11 14 0 0,11-14 0 15,-7 14 1-15,7-14-2 0,-6 14-1 0,6-14 1 16,-11 11 1-16,11-11-2 0,-9 11 0 0,9-11 1 16,-9 12 0-16,9-12-1 0,-10 11-1 0,10-11 1 15,-11 16 1-15,11-16-2 0,-10 16 2 0,10-16-1 0,-8 14 0 0,8-14 1 16,-9 12 0-16,9-12 0 0,-6 10-1 0,6-10 1 15,-7 11 0-15,7-11 0 0,-5 10 1 0,5-10-1 16,-11 12 1-16,11-12 0 0,-8 9 0 0,8-9 0 16,-5 12 1-16,5-12 0 0,-9 11 0 0,9-11 0 15,-9 11 0-15,9-11 0 0,-7 12 0 0,7-12 0 0,-10 11 1 0,10-11 0 16,-5 6 0 0,5-6 0-16,-6 8 1 0,6-8-1 0,-6 8 1 0,6-8-1 0,-6 7 1 15,6-7 1-15,-6 6-1 16,6-6 1-16,-6 8 2 0,6-8-2 0,-6 9 2 0,6-9-2 15,-6 8 1-15,6-8 1 0,-8 11-1 0,8-11-1 0,-5 12 0 0,5-12 0 0,-7 8 1 32,7-8-3-32,-5 8 1 0,5-8 0 0,-7 11 1 0,7-11-3 15,-9 12 1-15,9-12 0 0,-9 13 0 0,9-13-1 0,-9 15 0 16,9-15 0-16,-6 8 1 0,6-8-1 0,-6 9 0 0,6-9 0 16,-9 11 1-16,9-11-1 0,-6 11 0 15,6-11 0-15,-9 15 0 0,9-15-1 0,-12 13 1 16,12-13-1-16,-9 12 1 0,9-12-2 0,-9 9-1 15,9-9 1-15,-10 12 1 0,10-12-1 0,-9 11 0 16,9-11-1-16,-9 11 1 0,9-11 0 0,-7 9 0 16,7-9-1-16,-7 6 1 0,7-6 1 0,-5 7 1 15,5-7 0-15,-5 8 0 0,5-8 0 0,-2 9 0 0,2-9 0 16,-7 12 0-16,7-12 0 0,-6 10 0 0,6-10 0 16,-6 15 1-16,6-15 0 0,-7 17 0 0,7-17 0 15,-8 18 1-15,8-18-2 0,-6 19 1 0,6-19 0 16,-6 17 0-16,6-17-1 0,-6 17 1 0,6-17-1 15,-6 17 1-15,6-17-1 0,-5 16 0 0,5-16 0 16,-3 19 1-16,3-19-1 0,-3 18 0 0,3-18 0 16,-3 20 0-16,3-20 0 0,-3 21 0 0,3-21 0 0,-2 18 0 15,2-18 0-15,0 17 0 0,0-17 0 0,0 14 0 16,0-14 0-16,0 14 0 0,0-14 0 16,4 13 0-16,-4-13 0 0,3 11 0 0,-3-11 0 0,4 14 0 0,-4-14 0 15,6 14 0-15,-6-14 0 0,6 17 1 0,-6-17 1 16,10 17-1-16,-10-17 0 0,5 13 0 0,-5-13 1 0,6 12 2 15,-6-12-2-15,7 9 1 0,-7-9 2 16,3 8-1-16,-3-8 1 0,5 7-1 0,-5-7 2 0,7 5-1 16,-7-5 1-16,6 6 1 0,-6-6-3 15,5 5 2-15,-5-5-2 0,7 6 2 0,-7-6-5 16,5 6 0-16,-5-6 0 0,7 3 0 0,-7-3-1 16,6 2 0-16,-6-2 0 0,6 3 0 0,-6-3-1 0,6 1 0 15,-6-1 0-15,6 0 1 0,-6 0-3 0,6 0 0 0,-6 0 1 16,6 0 0-16,-6 0 1 0,6-2 0 15,-6 2 0-15,6-3-1 0,-6 3 1 0,6-3 1 0,-6 3 0 16,9-5 0-16,-9 5 0 0,9-6 0 0,-9 6 0 16,9-7 0-16,-9 7 0 0,10-9 0 0,-10 9 0 15,9-8 0-15,-9 8 0 0,9-9 0 0,-9 9 0 16,8-8 0-16,-8 8 0 0,9-9 0 0,-9 9 0 16,16-16 1-16,-16 16-1 0,15-17 0 0,-15 17 0 15,9-11 2-15,-9 11-2 0,9-12 0 0,-9 12 0 16,7-11 1-16,-7 11-1 0,7-10 1 0,-7 10 0 15,5-15 0-15,-5 15 0 0,5-14 0 0,-5 14 0 0,3-13 2 16,-3 13-1-16,3-10 0 0,-3 10 0 16,2-15 2-16,-2 15-1 0,1-14 2 0,-1 14-2 15,2-13 1-15,-2 13 4 0,2-13 0 0,-2 13 0 16,0-14 0-16,0 14 3 0,0-16 0 0,0 16 1 16,1-24-1-16,-1 24 2 0,0-22 2 0,0 22-2 0,0-22 2 0,0 22-3 0,-3-23 2 15,3 23-1-15,-7-25 1 16,7 25-3-16,-5-25 1 0,1 9 1 0,1 2-1 15,1 0-3-15,0-2 1 0,1 4-1 0,-1-1 1 0,0 2-2 16,1 0 0-16,0 5 0 0,-1 1 1 16,1-1-4-16,-1 1 2 0,2 5-1 0,-2-8 0 0,2 8-1 15,-1-7-1-15,1 7 1 0,-2-6-1 0,2 6-3 16,-2-4 2-16</inkml:trace>
  <inkml:trace contextRef="#ctx0" brushRef="#br2" timeOffset="-130831.43">23006 14231 1419 0,'1'-1'0'0,"-1"1"0"0,2 0 0 0,-2 0 21 0,1-1 1 0,-1 1-1 0,0-3 1 0,0 3 10 0,2-3 0 16,-2 3 1-16,1-4 0 0,-1 4-8 0,5-6 2 0,-5 6-1 15,7-9 1-15,-7 9-19 0,10-9 1 16,-10 9 0-16,9-8 0 0,-9 8-6 0,7-4 2 16,-7 4-1-16,2 0 1 0,-2 0-3 0,5 0 0 15,-5 0 0-15,7 0 1 0,-7 0-1 0,10 4 0 0,-10-4 0 16,12 5 1-16,-12-5-1 0,14 6 0 16,-14-6 0-16,18 10 1 0,-18-10-1 0,18 10 0 0,-18-10 0 15,19 9 2-15,-19-9 0 0,22 14 1 0,-22-14-1 16,16 10 1-16,-16-10 0 0,11 9 2 0,-11-9 0 15,10 12-1-15,-10-12 3 0,7 14 2 0,-7-14-1 0,-2 22 0 16,-1-6-2-16,-2 1-1 0,0 1 1 0,-1-1 0 16,-1-2-2-16,0 1 0 0,-2 0 0 0,-1 1 1 15,2 2-5-15,-1-1 1 0,0-1 0 0,1 0 0 16,0-5-2-16,1 1 0 0,1-2 0 0,1-2 1 16,4-4-1-16,-1-1 1 0,2-4-1 0,-1 8 1 15,1-2 1-15,0 0-1 0,0-1 0 0,1-1 1 0,1 2-2 0,-1 0 1 16,-1-6-1-1,8 7 1-15,-2-5-1 0,2-2 0 0,4 0 0 0,2 0 0 16,5 0-1-16,0-2 2 0,1-2-2 0,0-2 1 16,0 1-1-16,1-5 0 0,-2 0 0 0,-2 0 0 0,-4 2-7 0,-1 2 1 15,-3-2 1-15,-2 0-1 0,-6 3-14 0,-2 2 0 0</inkml:trace>
  <inkml:trace contextRef="#ctx0" brushRef="#br2" timeOffset="-130645.96">22951 14414 967 0,'-1'0'0'0,"1"0"0"0,-2 3 0 0,2-3 11 0,5 6 1 0,-5-6 0 0,5 2 0 0,-5-2 13 0,5-2 0 0,-5 2 0 0,21-4 1 16,1 0-15-16,3-1 0 15,5-1 1-15,4-2-1 0,2-2 6 0,1-1 0 0,6-2-1 16,2-1 2-16,4 0 7 0,2 0 0 0</inkml:trace>
  <inkml:trace contextRef="#ctx0" brushRef="#br2" timeOffset="-129167.99">24443 14307 150 0,'0'0'0'0,"0"0"0"0,0 0 0 0,0 0 65 0,0 0 0 0,0 0 0 0,0 0 0 16,0 0 3-16,0 0-1 0,0 0 0 0,0 0 2 0,0 0-1 15,0 0 2-15,0 0-2 0,0 0 2 0,0 0-23 16,0 0 0-16,0 0 0 0,0 0 1 0,0 0-16 0,0 0-1 16,0 0 1-16,0 0-1 0,0 0 2 0,0 0 0 15,0 0 0-15,0 0 0 0,0 0-3 16,0 0-1-16,0 0 0 0,0 0 1 0,0 0-6 0,0 0 1 15,0 0-1-15,6-1 1 0,-6 1-4 0,22-7 1 0,-7 3-1 16,3 2 1-16,2 2-8 16,-1 0 0-16,-3 0 0 0,0 0 0 0,-4 0-5 0,-2 0 0 0,-1 5 0 15,-2-3 1-15,-7-2-4 0,9 3 0 0,-9-3-1 16,9 10 1-16,-4-3-3 0,-1 2 1 0,0 1-1 16,0 3 0-16,-3 4-1 0,0 1-1 0,-1 1 0 0,-1-4 0 0,-2 2-1 15,-2-1 0-15,0 3 0 16,-4 0 0-16,1 1-1 0,-1 0 0 0,0-2 0 0,0-1-1 15,-2-2-9-15,-1 1 1 0,2-5-1 16,1-1 1-16,4-4-12 0,-2-3 2 0,7-3 0 0,-5 3 0 16,5-3 0-16,-4 2-1 0,4-2 1 0,0-2 1 0,0 2 3 0,0-3 1 15,0 3-1 1,4-13 1-16,-1 1 9 0,1-5 0 0,4-1-1 0,1 0 2 0,0-2 3 0,3 1 0 16,0-2 0-1,2 2 1-15,-1 1 0 0,1-2 1 0,-1 2 0 0,2 3 0 0,2-2 1 16,-1 0 0-16,0 1 0 15,-1 0 2-15,0 2 2 0,-2 0 2 0,-2 1-2 0,0 2 2 16,-3 2 4-16,-1 2 2 0,-3 2-1 0,-1 2 0 16,-3 3 2-16,0-2-1 0,0 2 1 0,0 0 0 15,0 0-1-15,0 0 0 0,0 0 0 0,0 0 0 16,0 0-3-16,0 0 0 0,0 0 0 0,0 0 2 16,0 0-5-16,-1 6 2 0,-3 0 0 0,-3-1 0 0,1 3-2 15,2 0 1-15,0 2-1 0,-1-1 1 0,0 0-3 16,2-1 2-16,0 1 0 0,0-1-1 0,0 2-1 15,0 1 0-15,0 2 0 0,1 0 1 0,-1 0-3 0,1 3 1 16,0 1 0-16,2 0 0 0,3 0-1 16,0-1 0-16,2-1 0 0,0 0 1 0,2-1-2 0,-2-1 0 15,4-1 0-15,-1-1 2 0,1-3-4 0,0 1 1 16,0-2-1-16,0-2 1 0,2-1-1 0,0-4 0 16,0 0 0-16,1 0 0 0,1-4-1 0,-1 2 1 15,0-1-1-15,2-1 1 0,1-3-4 0,1-3 1 16</inkml:trace>
  <inkml:trace contextRef="#ctx0" brushRef="#br2" timeOffset="-128179.22">25603 15437 1155 0,'4'-2'0'0,"-4"2"0"0,1-2 0 0,-1 2 12 0,0-4 0 0,0 4 0 0,1-2 1 0,-1 2 11 16,5 0 1-16,-5 0 0 0,2-2-1 0,-2 2 26 0,3 0 0 15,-3 0 0-15,2 0 0 0,-2 0-13 0,3 0 0 16,-3 0 0-16,7 8 0 0,-7-8-3 0,7 23 0 16,-1-8-1-16,0 2 2 0,0 1-6 0,1 1 0 15,0-4 1-15,0-1 0 0,1-1-8 0,0-2 1 16,-1-1-1-16,2-2 1 0,0-2-11 0,0 0 0 0,0-5 1 15,-1 0 0-15,0-1-8 0,1-2-1 16,0-2 1-16,-1 2 0 0,1-2-5 0,0 0 1 0,3-3 0 16,-2-2 1-16,1 1-4 0,1-2 2 0,-2-2 0 0,1 1 0 15,-2 0-2-15,-2-1 1 0,0-1 0 16,-2 1 0-16,0 6-1 0,-1-2-1 0,-1 3 1 16,-1 1 1-16,-2 4 0 0,3-6 0 0,-3 6 0 15,0-4 0-15,0 4-1 0,3-2 2 0,-3 2 0 16,0-2 0-16,0 2 0 0,3 0 0 0,-3 0 0 0,-2 15 0 0,-1 6 2 0,1 5 0 15,0 2-1 1,-1 3 1-16,-2 2 4 0,-1 3 0 0,1 1 0 0,0-1 1 0,0-1 2 16,1 1 0-16,-1-3 0 0,1 0 0 0,-1-3-3 15,0-1 2-15,0-4 0 0,0-2 0 0,1-6-5 16,2-3 1-16</inkml:trace>
  <inkml:trace contextRef="#ctx0" brushRef="#br2" timeOffset="-127197.22">23471 14917 24 0,'0'0'0'0,"0"0"0"0,3 3 0 0,-3-3 80 0,6 2 1 0,-6-2-2 0,3 4 2 0,-3-4-19 0,-2 11 0 0,2-11-1 0,-10 21 1 0,4-7-45 0,0 3 1 0,-3-1 0 16,-2 3 0-16,-1 6-14 0,-3 4 1 0,0 0-1 15,1-1 2-15,2 0-6 0,0-2 0 0,0-1 0 16,0 1 0-16,-1-2-8 0,3-1 1 0,-1-6-1 16,1 2 2-16,-1-3-16 0,1-4 2 0,-1-3 0 0,2 0 0 0,4-3-11 0,0-2 1 15,5-4 0-15,-5 4 1 16,5-4 20-16,-2 3 1 0,2-3-1 0,-4 0 1 0,4 0 8 15,0 0 0-15,0 0 0 16,0-3 0-16,0 3 8 0,4-4 1 0,0-3-1 0,4-5 1 0,3-7 19 16,4-2 1-16,1 0-1 0,0 0 1 0,1-2 19 15,-1 1 1-15,1-1-1 0,-1 0 1 16,3-1-4-16,-1-2 0 0,0 4 0 0,-1 2 1 0,-3 3-3 0,2 2 0 16,-2 3 0-16,-5 2 1 15,-4 1-7-15,0 3 0 0,-5 6 0 0,3-6 1 16,-3 6-16-16,0 0 1 0,0 0-1 0,0 1 1 0,0-1-9 15,0 5 2-15,-3 3 0 0,-6 7-1 16,-5 8-3-16,-2 4-1 0,-1 0 0 0,1-3 0 0,-1-4-4 16,1-3 1-16,-1-2 0 0,3-1 0 0,2-3-3 15,1-1 1-15,4-2-1 0,1 0 1 0,6-8-3 16,-8 7 2-16,8-7-1 0,-2 2 1 0,2-2-2 16,-2 0 1-16,2 0-1 0,0-2 0 0,0 2 1 0,2-3-1 15,0-3 0-15,3-5 1 0,2-7-1 0,2-3 1 16,1 1-1-16,-1 3 0 0,0 3 4 0,0 1 0 15,-2 4 0-15,-1 1-1 0,-6 8 4 0,4-8 0 16,-4 8 1-16,4-2-1 0,-4 2 3 0,3-2 1 16,-3 2-1-16,0 4 1 0,0-4-2 0,3 8 0 0,-3-3 1 15,-1 9 0-15,-3 7-2 0,-1 3 2 0,0-2-2 16,-1-1 1-16,-2-3-8 0,-1-1 0 0</inkml:trace>
  <inkml:trace contextRef="#ctx0" brushRef="#br2" timeOffset="-126027.75">23266 15591 815 0,'0'0'0'0,"0"0"0"0,0 0 0 0,0 0 3 16,0 0 0-16,0 0-1 0,0 0 2 0,0 0-3 0,0 0 0 0,0 0 0 0,0 0 1 0,0 0-2 0,0 0 0 16,0 0 0-16,0-2 0 15,0 2-3-15,0 0 1 0,0 0-2 0,-5-1 2 16,5 1-3-16,-5-3 2 0,5 3-1 15,-2-3 0-15,2 3 4 0,-4-3 0 0,4 3 0 0,-5-2 0 16,5 2 5-16,-5-4-1 0,5 4 1 0,-5-6-1 16,5 6 14-16,-6-6 0 0,6 6 0 0,-6-9 1 0,6 9 22 15,-11-13 0-15,11 13-1 0,-10-14 2 0,10 14 3 16,-9-15 1-16,9 15-1 0,-9-9 1 0,9 9-4 16,-6-13 2-16,6 13 0 0,-10-13 0 0,10 13-10 15,-12-9 2-15,12 9-1 0,-11-12 1 0,11 12-8 0,-11-11 1 16,11 11 1-16,-12-10-1 0,12 10-4 0,-9-2 1 15,9 2 0-15,-11-6 0 0,11 6-6 0,-15-5 0 16,15 5 1-16,-10-6 0 0,10 6-1 0,-12-3 1 16,12 3 0-16,-9-3 0 0,9 3 0 0,-12-2 1 0,12 2-1 15,-13-3 0-15,13 3-4 0,-12-3 0 0,12 3 0 16,-17-3 0-16,17 3-4 0,-16-3 2 0,16 3-2 16,-14-3 2-16,14 3-9 0,-13-2 2 0,13 2 0 15,-12-2 0-15,12 2-6 0,-12 0 2 0,12 0-1 16,-12 0 0-16,12 0-2 0,-17 0 2 0,17 0-1 15,-15 4 0-15,15-4-1 0,-12 5 1 0,12-5 1 16,-12 2-1-16,12-2-1 0,-12 8 0 0,12-8 0 0,-12 10 0 16,12-10-1-16,-13 9 2 0,13-9-2 15,-12 14 1-15,12-14-1 0,-12 15 0 0,12-15 0 16,-12 13 0-16,12-13 0 0,-11 18 0 0,11-18 0 16,-8 21 0-16,8-21-3 0,-9 21 2 0,9-21 0 0,-9 25 0 0,9-25-3 15,-9 23-1-15,9-23 1 0,-10 20-1 0,10-20-4 16,-9 18 0-16,9-18 0 0,-9 17 1 0,9-17-2 0,-9 17 1 0,9-17-1 15,-6 21 1 1,6-21 0-16,-6 21 0 0,6-21 0 0,-5 19 0 0,5-19 4 0,-2 19-1 16,2-19 0-16,-3 15 1 0,3-15-2 0,0 14 2 15,0-14-1-15,1 17 0 0,-1-17 1 0,3 21-1 16,-3-21 0-16,3 19 1 0,-3-19 0 0,3 13 2 0,-3-13 0 16,6 17-1-16,-6-17 1 15,8 18 0-15,-8-18-1 0,9 19 2 0,-9-19 0 0,4 14 1 16,-4-14-2-16,5 8 2 0,-5-8-1 0,6 6 0 15,-6-6-1-15,6 5 2 0,-6-5-1 0,7 6 0 16,-7-6 0-16,9 4-1 0,-9-4-1 0,5 3 0 16,-5-3 1-16,7 3 0 0,-7-3-3 0,10 3 2 15,-10-3-2-15,13 2 2 0,-13-2-3 0,19-1 1 16,-19 1-1-16,23-4 2 0,-7 1-1 0,-1 0 1 0,0 2-1 16,0-1 2-16,0-1-1 0,0 1 1 15,-1-1-1-15,-2 0 2 0,-3 0-3 0,-2-1 2 0,1 0-1 16,4 0 1-16,1-2-5 0,3-1 0 0</inkml:trace>
  <inkml:trace contextRef="#ctx0" brushRef="#br2" timeOffset="-125215.25">23332 15630 791 0,'0'-1'0'0,"0"1"0"0,0 0 0 0,0 0 10 16,0 0 0-16,0 0 0 0,1-2 1 0,-1 2 19 0,3-2 2 0,-3 2-1 0,5-6 1 0,-5 6-6 0,11-11-1 0,-11 11 1 15,13-16 0-15,-13 16-10 0,18-17-1 0,-18 17 1 16,21-19 1-16,-21 19-4 0,21-25 2 0,-21 25 0 15,21-23-1-15,-21 23 1 0,22-15-1 0,-22 15 1 16,18-14 0-16,-18 14-2 0,20-10 2 0,-20 10-1 16,19-11 1-16,-19 11-3 0,16-9 0 0,-16 9 1 0,14-6 0 15,-14 6-2-15,14-1 1 0,-14 1-1 0,9-1 1 16,-9 1-3-16,10-2 1 0,-10 2-1 16,11 0 1-16,-11 0 1 0,17 0-1 0,-17 0 0 0,14 4 0 0,-14-4-2 0,12 9 1 15,-12-9 0-15,13 8 0 0,-13-8-3 0,15 9 2 16,-15-9 0-16,11 11 0 0,-11-11-1 0,10 11-1 15,-10-11 1-15,9 13 0 16,-9-13-2-16,9 18 2 0,-9-18-1 0,10 20 1 0,-10-20-4 16,4 19 0-16,-4-19 1 0,5 20-1 0,-5-20-2 0,5 18 1 0,-5-18 1 0,2 21-1 15,-2-21-2 1,0 26 0-16,0-26 0 0,0 21 1 0,0-21-1 16,0 19 0-16,0-19 0 0,0 20 0 0,0-20 0 15,0 17 0-15,0-17 0 0,-4 21 0 0,4-21 0 0,-10 21 0 16,10-21 0-16,-5 19 0 0,5-19 0 15,-11 20 0-15,11-20 0 0,-10 22 0 0,10-22 0 0,-14 22 0 16,14-22 0-16,-16 25 0 0,16-25 0 0,-19 23 0 16,19-23 0-16,-23 26 0 0,23-26 0 0,-21 24 0 15,21-24 0-15,-19 21 0 0,19-21 0 0,-18 22 0 0,18-22 0 16,-19 20 1-16,19-20-1 0,-18 15 1 16,18-15-1-16,-18 14 1 0,18-14-1 0,-20 14 1 0,20-14 1 15,-18 13-1-15,18-13 0 0,-17 11 0 0,17-11 0 16,-14 11 1-16,14-11 2 0,-16 9-1 0,16-9 0 15,-13 5 2-15,13-5 2 0,-13 3-1 0,13-3 1 16,-16 1 0-16,16-1 3 0,-18-2 0 0,18 2 0 16,-18-7 1-16,18 7 1 0,-18-14 0 0,18 14 0 15,-18-23 1-15,8 8-3 0,-3-3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2.9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564 140 8936 0 0,'0'-13'82'0'0,"-11"-1"214"0"0,1 0-73 0 0,7 8-134 0 0,-1 0 0 0 0,0 0 0 0 0,0 1 0 0 0,0 0 0 0 0,-1-1 0 0 0,0 1 0 0 0,-9-7 0 0 0,-9-9 35 0 0,10 14-7 0 0,5 3-79 0 0,5 2-27 0 0,0 1 1 0 0,0-1-1 0 0,0 1 1 0 0,0 0 0 0 0,0 0-1 0 0,0 0 1 0 0,0 1 0 0 0,-1-1-1 0 0,1 1 1 0 0,-5 0 0 0 0,-2-3 1 0 0,6 2-6 0 0,0 1 1 0 0,0-1-1 0 0,0 1 1 0 0,0-1-1 0 0,0 1 0 0 0,0 0 1 0 0,0 1-1 0 0,-7 0 1 0 0,-1 1 16 0 0,-1 0 0 0 0,1 0 1 0 0,0 1-1 0 0,0 1 1 0 0,0 0-1 0 0,0 1 0 0 0,1 0 1 0 0,0 1-1 0 0,0 0 0 0 0,0 0 1 0 0,1 1-1 0 0,0 1 1 0 0,-14 13-1 0 0,4 1 54 0 0,1 2 1 0 0,2 0-1 0 0,0 0 1 0 0,2 2-1 0 0,1 0 1 0 0,0 1-1 0 0,-12 37 1 0 0,15-31 34 0 0,1 2 0 0 0,2-1 0 0 0,1 1 0 0 0,2 0 0 0 0,-2 66 1 0 0,7-83-56 0 0,1 0 0 0 0,0 0 0 0 0,2 1 0 0 0,0-1 1 0 0,1 0-1 0 0,0-1 0 0 0,15 33 0 0 0,-17-44-44 0 0,0-1-1 0 0,1 0 1 0 0,0 0-1 0 0,0 0 1 0 0,1 0-1 0 0,-1 0 1 0 0,1-1-1 0 0,0 0 1 0 0,0 0-1 0 0,0 0 1 0 0,1 0-1 0 0,0 0 1 0 0,-1-1-1 0 0,1 0 1 0 0,0 0-1 0 0,1 0 1 0 0,-1-1-1 0 0,0 0 1 0 0,1 0-1 0 0,-1 0 1 0 0,1-1-1 0 0,0 1 1 0 0,0-1-1 0 0,-1-1 1 0 0,1 1-1 0 0,0-1 1 0 0,0 0-1 0 0,7-1 1 0 0,8-2 6 0 0,0-1 1 0 0,0-1 0 0 0,-1 0-1 0 0,1-2 1 0 0,-1 0-1 0 0,-1-2 1 0 0,0 0-1 0 0,35-23 1 0 0,-33 18-14 0 0,-1-1 1 0 0,0-1-1 0 0,-1-1 1 0 0,-1-1 0 0 0,-1-1-1 0 0,0 0 1 0 0,15-26-1 0 0,-21 29-3 0 0,15-21 14 0 0,-2 0 0 0 0,-2-2 0 0 0,-1 0 0 0 0,-2-1 0 0 0,14-44 0 0 0,-29 70 16 0 0,-3 8 2 0 0,0 0 0 0 0,1 0 1 0 0,0 0-1 0 0,0 0 1 0 0,1 1-1 0 0,0-1 1 0 0,0 1-1 0 0,0 0 1 0 0,0-1-1 0 0,5-4 280 0 0,-8 28-19 0 0,-5 171 478 0 0,2-40-441 0 0,4-130-264 0 0,1 1 0 0 0,1-1 0 0 0,0 0-1 0 0,1 0 1 0 0,13 33 0 0 0,-14-45-54 0 0,0-1 1 0 0,1 1-1 0 0,0-1 0 0 0,0 1 1 0 0,1-1-1 0 0,0-1 0 0 0,0 1 1 0 0,0-1-1 0 0,1 1 1 0 0,0-2-1 0 0,0 1 0 0 0,0-1 1 0 0,0 1-1 0 0,1-2 0 0 0,-1 1 1 0 0,1-1-1 0 0,0 0 1 0 0,0 0-1 0 0,1-1 0 0 0,-1 0 1 0 0,0 0-1 0 0,1-1 0 0 0,-1 0 1 0 0,1 0-1 0 0,-1-1 1 0 0,1 0-1 0 0,0 0 0 0 0,-1-1 1 0 0,1 0-1 0 0,-1 0 0 0 0,13-4 1 0 0,-7 0-12 0 0,-1-1 0 0 0,1 0 0 0 0,-1-1 0 0 0,0 0 0 0 0,-1-1 0 0 0,1 0 0 0 0,-2-1 0 0 0,1 0 0 0 0,-1-1 0 0 0,-1 0 0 0 0,0 0 0 0 0,9-14 0 0 0,-6 5 2 0 0,-1 0 0 0 0,0-1 0 0 0,-2-1 0 0 0,0 1 0 0 0,-2-1 0 0 0,10-41 0 0 0,-14 48-7 0 0,-1-1 0 0 0,0 0 0 0 0,-1 0 0 0 0,0 0 0 0 0,-2 0 0 0 0,0 0 0 0 0,0 0 0 0 0,-5-19 0 0 0,3 23 0 0 0,0 0 0 0 0,-1 0 0 0 0,0 1 0 0 0,0-1 0 0 0,-1 1 0 0 0,0 1 0 0 0,-1-1 0 0 0,0 1 0 0 0,-1-1 0 0 0,0 2 0 0 0,-13-13 0 0 0,15 15 3 0 0,-1 0-1 0 0,0 1 0 0 0,0 0 1 0 0,0 0-1 0 0,-1 1 0 0 0,0 0 1 0 0,0 0-1 0 0,0 0 0 0 0,0 1 1 0 0,0 0-1 0 0,-1 1 0 0 0,0-1 1 0 0,1 1-1 0 0,-15-1 0 0 0,10 1 9 0 0,0 1 0 0 0,0 0 0 0 0,1 0 1 0 0,-1 2-1 0 0,0-1 0 0 0,0 2 0 0 0,0-1 0 0 0,-16 6 0 0 0,-1 3 14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11856 0 0,'9'3'96'0'0,"3"2"80"0"0,44-7 55 0 0,-1-3 1 0 0,0-3 0 0 0,-1-1 0 0 0,0-4-1 0 0,95-33 1 0 0,-12 1-108 0 0,-95 31-94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507 343 9744 0 0,'3'-3'10'0'0,"-3"3"281"0"0,-1-12 280 0 0,-44-82 331 0 0,-11-20-412 0 0,49 102-408 0 0,-1-1-1 0 0,-1 1 0 0 0,0 1 0 0 0,0 0 1 0 0,-1 0-1 0 0,-18-14 0 0 0,23 22-22 0 0,0-1 1 0 0,0 2-1 0 0,0-1 1 0 0,-1 1 0 0 0,1 0-1 0 0,-1 0 1 0 0,0 0-1 0 0,0 1 1 0 0,1-1-1 0 0,-1 2 1 0 0,0-1-1 0 0,0 1 1 0 0,0 0-1 0 0,0 0 1 0 0,-10 1-1 0 0,8 0 7 0 0,0 1 0 0 0,-1 0 0 0 0,1 0 0 0 0,0 0 0 0 0,1 1 0 0 0,-1 0 0 0 0,0 1 0 0 0,1 0 1 0 0,0 0-1 0 0,-12 8 0 0 0,5 1-4 0 0,1 0-1 0 0,0 1 1 0 0,1 1 0 0 0,0 0 0 0 0,1 0 0 0 0,1 1 0 0 0,0 0 0 0 0,1 1 0 0 0,1 0 0 0 0,-7 21 0 0 0,14-34-54 0 0,0-1-1 0 0,1 0 1 0 0,-1 1 0 0 0,1-1 0 0 0,-1 1-1 0 0,1-1 1 0 0,0 1 0 0 0,0-1 0 0 0,1 1-1 0 0,-1-1 1 0 0,1 0 0 0 0,-1 1 0 0 0,1-1-1 0 0,0 1 1 0 0,0-1 0 0 0,1 0-1 0 0,-1 0 1 0 0,1 0 0 0 0,0 0 0 0 0,-1 0-1 0 0,1 0 1 0 0,0 0 0 0 0,1-1 0 0 0,-1 1-1 0 0,0-1 1 0 0,1 1 0 0 0,0-1 0 0 0,-1 0-1 0 0,1 0 1 0 0,0 0 0 0 0,0 0 0 0 0,0-1-1 0 0,5 3 1 0 0,-1-1-6 0 0,0-1 0 0 0,0 0 1 0 0,0 0-1 0 0,0 0 0 0 0,1-1 0 0 0,-1 0 0 0 0,0 0 1 0 0,1-1-1 0 0,-1 0 0 0 0,1 0 0 0 0,-1-1 0 0 0,0 0 0 0 0,1 0 1 0 0,12-4-1 0 0,-5-1 9 0 0,0 0-1 0 0,0 0 1 0 0,-1-1 0 0 0,16-11-1 0 0,-29 17 5 0 0,0 0 0 0 0,-1 1-1 0 0,1-1 1 0 0,0 0 0 0 0,0 1 0 0 0,1-1 0 0 0,-1 1-1 0 0,0-1 1 0 0,0 1 0 0 0,0 0 0 0 0,0-1-1 0 0,0 1 1 0 0,1 0 0 0 0,-1 0 0 0 0,0 0-1 0 0,0 0 1 0 0,0 0 0 0 0,0 0 0 0 0,1 0-1 0 0,-1 0 1 0 0,0 0 0 0 0,0 1 0 0 0,0-1-1 0 0,0 0 1 0 0,1 1 0 0 0,-1-1 0 0 0,0 1-1 0 0,0-1 1 0 0,0 1 0 0 0,0 0 0 0 0,0-1-1 0 0,0 1 1 0 0,0 0 0 0 0,-1 0 0 0 0,1-1 0 0 0,0 1-1 0 0,0 0 1 0 0,0 1 0 0 0,3 4 33 0 0,0 1 1 0 0,0-1-1 0 0,-1 1 1 0 0,0 0-1 0 0,2 7 1 0 0,0-3 2 0 0,7 23 131 0 0,-1 0 1 0 0,-2 0 0 0 0,-1 1 0 0 0,5 58 0 0 0,16 246 866 0 0,-22-300-921 0 0,-2-27-88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19 11352 0 0,'-1'10'169'0'0,"-1"0"0"0"0,0 0 0 0 0,-1 0-1 0 0,0-1 1 0 0,0 1 0 0 0,-1-1 0 0 0,0 0 0 0 0,-1 0 0 0 0,0 0 0 0 0,0-1 0 0 0,-8 10 0 0 0,-6 10 93 0 0,-6 9-175 0 0,-2-1 0 0 0,-1-1 0 0 0,-40 37 0 0 0,49-52-38 0 0,7-8-6 0 0,0 0-1 0 0,2 1 1 0 0,-1 0-1 0 0,1 1 1 0 0,1 0-1 0 0,-14 30 1 0 0,23-43-36 0 0,-1 0 0 0 0,1 0 1 0 0,0 0-1 0 0,0 0 1 0 0,0 0-1 0 0,0 0 0 0 0,-1 0 1 0 0,1 1-1 0 0,1-1 0 0 0,-1 0 1 0 0,0 0-1 0 0,0 0 1 0 0,0 0-1 0 0,1 0 0 0 0,-1 0 1 0 0,0 1-1 0 0,1-1 1 0 0,-1 0-1 0 0,1 0 0 0 0,-1 0 1 0 0,1 0-1 0 0,0-1 1 0 0,-1 1-1 0 0,1 0 0 0 0,0 0 1 0 0,0 0-1 0 0,-1 0 1 0 0,1-1-1 0 0,0 1 0 0 0,0 0 1 0 0,0-1-1 0 0,0 1 1 0 0,0-1-1 0 0,0 1 0 0 0,0-1 1 0 0,0 1-1 0 0,0-1 0 0 0,0 0 1 0 0,1 1-1 0 0,-1-1 1 0 0,0 0-1 0 0,2 0 0 0 0,9 3 4 0 0,1-1-1 0 0,0 0 0 0 0,14-1 1 0 0,-6 0 31 0 0,48 2 45 0 0,-56-4-43 0 0,0 1 0 0 0,0 0 0 0 0,-1 1 1 0 0,1 1-1 0 0,0 0 0 0 0,-1 0 1 0 0,1 1-1 0 0,18 8 0 0 0,-27-9 29 0 0,-1-1-56 0 0,17-2 111 0 0,-23-1-128 0 0,0-1 1 0 0,1 0 0 0 0,0 0-1 0 0,-1 0 1 0 0,1 0 0 0 0,0 0-1 0 0,0 0 1 0 0,1 0 0 0 0,-1-1-1 0 0,-1-4 1 0 0,-3-2 0 0 0,-17-34 27 0 0,2-1 1 0 0,1-1-1 0 0,3-1 1 0 0,-20-80-1 0 0,30 94 43 0 0,-24-118 874 0 0,22 133 608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83 105 12160 0 0,'6'-12'443'0'0,"-5"11"-398"0"0,0 0-1 0 0,0 0 0 0 0,-1 0 1 0 0,1 1-1 0 0,0-1 0 0 0,-1 0 1 0 0,1 0-1 0 0,-1 0 0 0 0,1 0 0 0 0,-1-1 1 0 0,0 1-1 0 0,1 0 0 0 0,-1 0 1 0 0,0 0-1 0 0,0 0 0 0 0,0 0 1 0 0,1-2-1 0 0,-1-61 1544 0 0,0 63-1586 0 0,0 1 0 0 0,0 0 0 0 0,0 0-1 0 0,0-1 1 0 0,0 1 0 0 0,0 0 0 0 0,0 0 0 0 0,0-1 0 0 0,-1 1 0 0 0,1 0 0 0 0,0-1 0 0 0,0 1 0 0 0,0 0-1 0 0,0 0 1 0 0,0-1 0 0 0,0 1 0 0 0,0 0 0 0 0,-1 0 0 0 0,1-1 0 0 0,0 1 0 0 0,0 0 0 0 0,0 0 0 0 0,-1 0-1 0 0,1-1 1 0 0,0 1 0 0 0,0 0 0 0 0,0 0 0 0 0,-1 0 0 0 0,1 0 0 0 0,0 0 0 0 0,0-1 0 0 0,-1 1 0 0 0,1 0-1 0 0,0 0 1 0 0,-1 0 0 0 0,1 0 0 0 0,0 0 0 0 0,0 0 0 0 0,-1 0 0 0 0,1 0 0 0 0,0 0 0 0 0,-1 0 0 0 0,1 0-1 0 0,0 0 1 0 0,0 0 0 0 0,-1 0 0 0 0,1 0 0 0 0,0 0 0 0 0,0 0 0 0 0,-1 1 0 0 0,1-1 0 0 0,0 0 0 0 0,0 0-1 0 0,-1 0 1 0 0,1 0 0 0 0,0 1 0 0 0,0-1 0 0 0,-1 0 0 0 0,1 0 0 0 0,0 0 0 0 0,0 1 0 0 0,-1-1 0 0 0,0 1 3 0 0,-1 1 1 0 0,1-1-1 0 0,-1 0 1 0 0,1 1-1 0 0,0-1 0 0 0,-1 1 1 0 0,1 0-1 0 0,0-1 1 0 0,0 1-1 0 0,-2 4 1 0 0,-9 31 53 0 0,1 1 1 0 0,-10 76-1 0 0,3 87 211 0 0,14-145-173 0 0,2-32-37 0 0,2 1 0 0 0,1 0 0 0 0,0-1 0 0 0,2 1 0 0 0,9 38-1 0 0,-9-52-23 0 0,1 1-1 0 0,0-1 1 0 0,0 0-1 0 0,1 0 0 0 0,0-1 1 0 0,1 0-1 0 0,0 0 0 0 0,1 0 1 0 0,0 0-1 0 0,0-1 1 0 0,1 0-1 0 0,0-1 0 0 0,17 13 1 0 0,-22-18-26 0 0,1-1 0 0 0,0-1 1 0 0,0 1-1 0 0,0 0 0 0 0,0-1 0 0 0,0 0 1 0 0,0 0-1 0 0,0 0 0 0 0,0-1 0 0 0,1 1 1 0 0,-1-1-1 0 0,0 0 0 0 0,0 0 0 0 0,1-1 1 0 0,-1 1-1 0 0,0-1 0 0 0,0 0 1 0 0,6-2-1 0 0,8-3 4 0 0,0 0 0 0 0,29-16 0 0 0,-38 17-13 0 0,3-2-11 0 0,0-1 0 0 0,0 0-1 0 0,0-1 1 0 0,-1-1-1 0 0,-1 1 1 0 0,1-2 0 0 0,-2 1-1 0 0,1-2 1 0 0,-2 1-1 0 0,1-1 1 0 0,-2 0-1 0 0,1-1 1 0 0,-2 0 0 0 0,0 0-1 0 0,5-16 1 0 0,-2 2-112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5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1 527 6728 0 0,'5'7'9'0'0,"1"0"33"0"0,-4-7-32 0 0,-1 1 1 0 0,0-1 0 0 0,0 1-1 0 0,0-1 1 0 0,1 0 0 0 0,-1 1-1 0 0,0-1 1 0 0,1 0-1 0 0,-1 0 1 0 0,0 0 0 0 0,0 0-1 0 0,1 0 1 0 0,1 0-1 0 0,10-1 24 0 0,399-34 231 0 0,-302 21-169 0 0,-9 3 463 0 0,150-37 1 0 0,-249 48-514 0 0,10-4 488 0 0,-1 1-1 0 0,1 1 1 0 0,16-2-1 0 0,-28 4-507 0 0,0 0 0 0 0,0 1 0 0 0,0-1 0 0 0,0 0 0 0 0,0 0 0 0 0,1 0 0 0 0,-1 0 0 0 0,0 0 0 0 0,0 0 0 0 0,0 0 0 0 0,0 0 0 0 0,1 0 0 0 0,-1 0-1 0 0,0 0 1 0 0,0 0 0 0 0,0 0 0 0 0,0 0 0 0 0,1 0 0 0 0,-1 0 0 0 0,0 0 0 0 0,0 0 0 0 0,0 0 0 0 0,0 0 0 0 0,0 0 0 0 0,1-1 0 0 0,-1 1 0 0 0,0 0 0 0 0,0 0 0 0 0,0 0 0 0 0,0 0 0 0 0,0 0 0 0 0,1 0 0 0 0,-1 0 0 0 0,0 0 0 0 0,0-1 0 0 0,0 1 0 0 0,0 0 0 0 0,0 0 0 0 0,0 0 0 0 0,0 0-1 0 0,0 0 1 0 0,0-1 0 0 0,0 1 0 0 0,0 0 0 0 0,0 0 0 0 0,0 0 0 0 0,0 0 0 0 0,0-1 0 0 0,1 1 0 0 0,-2 0 0 0 0,1 0 0 0 0,0 0 0 0 0,0 0 0 0 0,0-1 0 0 0,0 1 0 0 0,0 0 0 0 0,0 0 0 0 0,0 0 0 0 0,0 0 0 0 0,0-1 0 0 0,0 1 0 0 0,0 0 0 0 0,0 0 0 0 0,0 0 0 0 0,-10-6 569 0 0,-7 3-391 0 0,0 2 0 0 0,0 0 0 0 0,-1 1 0 0 0,1 1 0 0 0,0 1 0 0 0,0 0 0 0 0,0 1 0 0 0,0 1 0 0 0,-32 12 0 0 0,45-14-143 0 0,0 0 0 0 0,0 1 0 0 0,1 0 1 0 0,-1 0-1 0 0,1 0 0 0 0,0 0 1 0 0,-1 0-1 0 0,2 1 0 0 0,-1 0 0 0 0,0-1 1 0 0,1 1-1 0 0,-1 0 0 0 0,1 0 1 0 0,0 0-1 0 0,1 0 0 0 0,-1 1 0 0 0,1-1 1 0 0,0 1-1 0 0,0-1 0 0 0,0 0 1 0 0,0 1-1 0 0,1 0 0 0 0,0-1 0 0 0,0 1 1 0 0,0-1-1 0 0,0 1 0 0 0,1-1 1 0 0,0 1-1 0 0,1 4 0 0 0,-1-1-26 0 0,2 1 1 0 0,-1-1-1 0 0,1 0 0 0 0,0 0 0 0 0,0 0 0 0 0,1 0 1 0 0,0-1-1 0 0,1 1 0 0 0,-1-1 0 0 0,1 0 0 0 0,1 0 1 0 0,0-1-1 0 0,-1 0 0 0 0,13 10 0 0 0,-9-10-15 0 0,0 0 0 0 0,0-1-1 0 0,0 0 1 0 0,1 0 0 0 0,0-1 0 0 0,0 0 0 0 0,1-1-1 0 0,-1 0 1 0 0,0-1 0 0 0,1 0 0 0 0,0 0-1 0 0,-1-1 1 0 0,1-1 0 0 0,0 1 0 0 0,0-2 0 0 0,0 0-1 0 0,-1 0 1 0 0,1-1 0 0 0,-1 0 0 0 0,1-1-1 0 0,-1 0 1 0 0,0-1 0 0 0,0 0 0 0 0,0 0 0 0 0,0-1-1 0 0,-1 0 1 0 0,0-1 0 0 0,0 0 0 0 0,11-11-1 0 0,1-1-10 0 0,-2-2-1 0 0,-1-1 1 0 0,0 0-1 0 0,28-46 1 0 0,-37 49-15 0 0,0 0 1 0 0,-1 0 0 0 0,0-1 0 0 0,-2 0-1 0 0,0-1 1 0 0,-1 1 0 0 0,3-31-1 0 0,-4 12-36 0 0,-1 0-1 0 0,-2 1 0 0 0,-2-1 0 0 0,-11-71 0 0 0,-2 43-73 0 0,12 59 72 0 0,-1 11 23 0 0,1 12 18 0 0,2 70 125 0 0,4-1 0 0 0,29 159 0 0 0,-15-130 97 0 0,-13-73-74 0 0,2-1 1 0 0,15 53-1 0 0,14 16 202 0 0,-33-97-293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5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12760 0 0,'0'0'0'0'0,"3"9"216"0"0,10 10 216 0 0,16-5 72 0 0,33-9-224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10752 0 0,'7'-11'0'0'0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48.7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67 167 3504 0 0,'8'2'552'0'0,"13"13"2253"0"0,-28-30 600 0 0,6-1-2263 0 0,-38-95 1620 0 0,38 107-2577 0 0,0 1-1 0 0,0 1 0 0 0,-1-1 0 0 0,1 0 1 0 0,-1 0-1 0 0,0 0 0 0 0,0 1 0 0 0,-4-5 1 0 0,-4-4 1351 0 0,3 44-1170 0 0,2 1 0 0 0,1 0-1 0 0,0 51 1 0 0,13 105-9 0 0,-6-145-197 0 0,29 476 509 0 0,-22-368-567 0 0,7 71 4 0 0,-15-187-90 0 0,-2 1-1 0 0,-1-1 1 0 0,-10 55-1 0 0,4-25 4 0 0,5-44-9 0 0,1-13-5 0 0,1 0 0 0 0,-1-1 0 0 0,-1 1 1 0 0,0-1-1 0 0,0 1 0 0 0,-1-1 0 0 0,0 0 0 0 0,-5 9 0 0 0,6-15 3 0 0,-2 1-1 0 0,-3 2-4 0 0,2-2 2 0 0,5-4-5 0 0,-1 0 0 0 0,1 0 0 0 0,0 0 0 0 0,0 1 0 0 0,0-1 0 0 0,0 0 0 0 0,0 0 0 0 0,-1 0 0 0 0,1 0 0 0 0,0 0 0 0 0,0 0 0 0 0,0 0 0 0 0,0 0 0 0 0,-1 0 0 0 0,1 0 0 0 0,0 0 0 0 0,0 0 0 0 0,0 0 0 0 0,0 0 0 0 0,-1 0 0 0 0,1 0-1 0 0,0 0 1 0 0,0 0 0 0 0,0 0 0 0 0,0 0 0 0 0,0 0 0 0 0,-1-1 0 0 0,1 1 0 0 0,0 0 0 0 0,0 0 0 0 0,0 0 0 0 0,0 0 0 0 0,0 0 0 0 0,0 0 0 0 0,-1 0 0 0 0,1-1 0 0 0,0 1 0 0 0,0 0 0 0 0,0 0 0 0 0,0 0 0 0 0,0 0 0 0 0,0 0 0 0 0,0-1 0 0 0,0 1 0 0 0,0 0 0 0 0,0 0 0 0 0,0 0 0 0 0,0 0 0 0 0,0 0 0 0 0,0-1 0 0 0,0 1 0 0 0,0 0 0 0 0,0 0 0 0 0,0 0 0 0 0,0 0 0 0 0,0-1 0 0 0,0 1 0 0 0,0 0 0 0 0,0 0 0 0 0,0 0-1 0 0,0 0 1 0 0,0-1 0 0 0,0 1 0 0 0,0 0 0 0 0,0-2-5 0 0,0-9-3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49.50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0 173 12160 0 0,'7'5'167'0'0,"4"7"578"0"0,13 30 1901 0 0,-15-23-1994 0 0,51 74-50 0 0,83 98 0 0 0,5-31 75 0 0,-147-158-671 0 0,56 62 267 0 0,-38-41-173 0 0,1-2 0 0 0,25 23 0 0 0,-39-39-91 0 0,0 0-1 0 0,1-1 1 0 0,0 0-1 0 0,-1 0 0 0 0,1-1 1 0 0,1 1-1 0 0,-1-1 1 0 0,0-1-1 0 0,1 0 1 0 0,-1 0-1 0 0,10 1 1 0 0,-12-2-5 0 0,1-1 1 0 0,-1 0 0 0 0,0 0-1 0 0,0 0 1 0 0,1-1 0 0 0,-1 0-1 0 0,0 0 1 0 0,0 0 0 0 0,0 0-1 0 0,0-1 1 0 0,0 0 0 0 0,0 0-1 0 0,0 0 1 0 0,-1-1-1 0 0,1 0 1 0 0,-1 0 0 0 0,5-4-1 0 0,8-8-4 0 0,-1-1 0 0 0,0-1-1 0 0,-2-1 1 0 0,0 0 0 0 0,-1-1-1 0 0,0-1 1 0 0,14-32 0 0 0,1-14-3 0 0,22-75 1 0 0,-19 48 0 0 0,52-175-5 0 0,-80 255 12 0 0,1 0 0 0 0,0 0-1 0 0,1 0 1 0 0,0 1 0 0 0,1-1-1 0 0,1 1 1 0 0,11-17 0 0 0,-11 28 192 0 0,-3 10-106 0 0,3 22-47 0 0,-5-20-4 0 0,43 163 225 0 0,8 32 12 0 0,-49-188-259 0 0,60 239 226 0 0,58 239 102 0 0,-83-312-154 0 0,66 193-1 0 0,-69-253-88 0 0,-27-107-85 0 0,-8-16-9 0 0,0 1 0 0 0,0-1 0 0 0,0 0 0 0 0,-1 1 0 0 0,1-1 0 0 0,0 0 0 0 0,-1 1 0 0 0,1-1 1 0 0,-1 1-1 0 0,1-1 0 0 0,-1 1 0 0 0,0-1 0 0 0,1 4 0 0 0,2-16-8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0.0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1591 12256 0 0,'12'11'232'0'0,"3"-2"376"0"0,-13-9-551 0 0,0 0 0 0 0,0 0 0 0 0,-1-1 0 0 0,1 1 0 0 0,0-1 0 0 0,-1 0 0 0 0,1 0 0 0 0,0 1 0 0 0,-1-1 0 0 0,1 0 0 0 0,-1 0 0 0 0,1 0 0 0 0,1-2 0 0 0,137-97 842 0 0,-43 25-582 0 0,82-68-43 0 0,298-272 608 0 0,-196 175-291 0 0,197-130 594 0 0,-163 127 204 0 0,-294 230-401 0 0,-25 18-607 0 0,-36 29-437 0 0,23-20 170 0 0,-30 25-42 0 0,22-19-43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3.53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190 182 10248 0 0,'1'-10'1003'0'0,"-2"-13"99"0"0,-17 25-951 0 0,8 4-86 0 0,-2 3-50 0 0,0 0 0 0 0,0 1-1 0 0,0 1 1 0 0,2 0 0 0 0,-1 1 0 0 0,1 0 0 0 0,1 0 0 0 0,0 1 0 0 0,1 0-1 0 0,0 1 1 0 0,1 0 0 0 0,1 0 0 0 0,0 1 0 0 0,-7 27 0 0 0,7-2 8 0 0,1 0 0 0 0,0 41 0 0 0,5-61-16 0 0,1-1 0 0 0,0 1 0 0 0,2-1 0 0 0,0 1 0 0 0,1-1 0 0 0,8 23 0 0 0,-7-30-1 0 0,0 0-1 0 0,1-1 1 0 0,0 0 0 0 0,1 0-1 0 0,0 0 1 0 0,1-1-1 0 0,0 0 1 0 0,0-1-1 0 0,1 0 1 0 0,1 0 0 0 0,-1-1-1 0 0,22 14 1 0 0,-25-18-5 0 0,-1-1 1 0 0,1 0-1 0 0,0-1 1 0 0,0 1-1 0 0,0-1 0 0 0,1 0 1 0 0,-1-1-1 0 0,1 1 1 0 0,-1-1-1 0 0,0-1 1 0 0,1 1-1 0 0,0-1 1 0 0,-1 0-1 0 0,1-1 1 0 0,-1 1-1 0 0,1-1 1 0 0,-1-1-1 0 0,0 1 1 0 0,1-1-1 0 0,-1 0 0 0 0,0 0 1 0 0,0-1-1 0 0,0 0 1 0 0,-1 0-1 0 0,1 0 1 0 0,8-7-1 0 0,-5 2-1 0 0,0 0 0 0 0,-1 0 0 0 0,0 0-1 0 0,-1-1 1 0 0,0 0 0 0 0,0 0 0 0 0,-1-1-1 0 0,0 0 1 0 0,-1 0 0 0 0,0-1 0 0 0,0 1-1 0 0,-1-1 1 0 0,-1 0 0 0 0,0 0 0 0 0,3-20-1 0 0,-1-12-2 0 0,-2-1 0 0 0,-6-83 0 0 0,1 22 2 0 0,2 87 1 0 0,6-116 24 0 0,-4 114-16 0 0,0 0 0 0 0,2 1 0 0 0,0-1 0 0 0,12-30 0 0 0,-13 46 38 0 0,-1-1 1 0 0,1 1 0 0 0,-1 0-1 0 0,1 0 1 0 0,1 0 0 0 0,-1 0-1 0 0,0 1 1 0 0,1-1 0 0 0,0 1-1 0 0,0 0 1 0 0,7-5 0 0 0,-5 9 105 0 0,10 5-71 0 0,1 2 1 0 0,-2 0 0 0 0,1 0 0 0 0,-1 2 0 0 0,-1 0 0 0 0,0 0-1 0 0,0 2 1 0 0,-1-1 0 0 0,-1 2 0 0 0,0 0 0 0 0,0 0 0 0 0,-1 1-1 0 0,14 24 1 0 0,-7-8 9 0 0,-2 0-1 0 0,-2 1 1 0 0,-1 0-1 0 0,-1 1 0 0 0,-1 0 1 0 0,7 43-1 0 0,-15-61-72 0 0,-1 0 0 0 0,0 0 0 0 0,-1-1 0 0 0,-1 1 0 0 0,0 0 0 0 0,-2 17 0 0 0,0-24-13 0 0,1 0 0 0 0,-1 0 0 0 0,0 0 0 0 0,-1 0 0 0 0,1 0 0 0 0,-1 0-1 0 0,-1-1 1 0 0,1 0 0 0 0,-1 1 0 0 0,0-1 0 0 0,-1-1 0 0 0,1 1 0 0 0,-1-1-1 0 0,0 1 1 0 0,-8 5 0 0 0,13-11-5 0 0,0 0 0 0 0,-1 1 0 0 0,1-1 0 0 0,0 0 0 0 0,0 1 0 0 0,0-1 0 0 0,-1 0 0 0 0,1 0 0 0 0,0 1 0 0 0,0-1 0 0 0,-1 0 0 0 0,1 0 0 0 0,0 0 0 0 0,0 1 0 0 0,-1-1 0 0 0,1 0 0 0 0,0 0 0 0 0,-1 0 0 0 0,1 0-1 0 0,0 0 1 0 0,-1 1 0 0 0,1-1 0 0 0,0 0 0 0 0,0 0 0 0 0,-1 0 0 0 0,1 0 0 0 0,0 0 0 0 0,-1 0 0 0 0,1 0 0 0 0,0 0 0 0 0,-1 0 0 0 0,1 0 0 0 0,0-1 0 0 0,-1 1 0 0 0,1 0 0 0 0,0 0 0 0 0,-1 0 0 0 0,1 0 0 0 0,0 0 0 0 0,-1 0 0 0 0,1-1 0 0 0,0 1 0 0 0,0 0 0 0 0,-1 0 0 0 0,1-1 0 0 0,0 1-1 0 0,0 0 1 0 0,0 0 0 0 0,-1-1 0 0 0,1 1 0 0 0,0 0 0 0 0,0 0 0 0 0,0-1 0 0 0,0 1 0 0 0,-1 0 0 0 0,1-1 0 0 0,0 1 0 0 0,0 0 0 0 0,0-1 0 0 0,0 1 0 0 0,0 0 0 0 0,0-1 0 0 0,0 1 0 0 0,0-1 0 0 0,1-16-4 0 0,11-31 10 0 0,3 0 0 0 0,26-60 0 0 0,-30 85-2 0 0,1 0 0 0 0,1 1 0 0 0,1 0 1 0 0,1 1-1 0 0,1 1 0 0 0,27-27 1 0 0,-15 21 17 0 0,0 2 0 0 0,2 1 1 0 0,1 1-1 0 0,1 1 1 0 0,37-17-1 0 0,-27 20-4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0.5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11352 0 0,'2'17'70'0'0,"4"7"194"0"0,-1-5 4 0 0,-4-15-134 0 0,0 0 0 0 0,1 0-1 0 0,0 0 1 0 0,-1 0-1 0 0,1-1 1 0 0,1 1 0 0 0,-1-1-1 0 0,0 1 1 0 0,1-1-1 0 0,0 0 1 0 0,0 0 0 0 0,0 0-1 0 0,5 4 1 0 0,-3-3-86 0 0,13 11 46 0 0,0-1 0 0 0,0-1 0 0 0,1-1 1 0 0,1-1-1 0 0,37 16 0 0 0,-56-26-90 0 0,52 21 285 0 0,66 17 0 0 0,-17-7 49 0 0,237 80 594 0 0,6 2-129 0 0,-8 23-90 0 0,80 90 216 0 0,-307-169-663 0 0,45 28 244 0 0,-94-30 498 0 0,-89-81-838 0 0,11 7-124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1.2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8936 0 0,'9'12'4305'0'0,"-8"-13"-4254"0"0,0 1-1 0 0,1-1 1 0 0,-1 0 0 0 0,0 1-1 0 0,0-1 1 0 0,1 1 0 0 0,-1-1-1 0 0,1 1 1 0 0,-1 0 0 0 0,1-1 0 0 0,-1 1-1 0 0,0 0 1 0 0,1 0 0 0 0,-1 0-1 0 0,1 0 1 0 0,-1 0 0 0 0,1 1-1 0 0,-1-1 1 0 0,0 0 0 0 0,1 1 0 0 0,-1-1-1 0 0,1 1 1 0 0,-1-1 0 0 0,0 1-1 0 0,0 0 1 0 0,2 0 0 0 0,25 17 16 0 0,-27-17-16 0 0,209 156 943 0 0,-151-110-748 0 0,52 47 150 0 0,62 45 74 0 0,-80-75-239 0 0,3-4 0 0 0,108 50 0 0 0,609 209 763 0 0,-612-243-757 0 0,-11-5 132 0 0,-182-68-345 0 0,29 10 176 0 0,-35-12-167 0 0,0 0 0 0 0,0-1-1 0 0,0 1 1 0 0,-1 0 0 0 0,1 0 0 0 0,0 1 0 0 0,-1-1-1 0 0,1 0 1 0 0,-1 0 0 0 0,1 1 0 0 0,-1-1-1 0 0,0 1 1 0 0,1-1 0 0 0,-1 1 0 0 0,1 2-1 0 0,4 3 121 0 0,-6-7-148 0 0,1 1 1 0 0,-1-1-1 0 0,1 0 0 0 0,-1 1 0 0 0,1-1 0 0 0,-1 0 0 0 0,0 1 0 0 0,1-1 0 0 0,-1 1 1 0 0,0-1-1 0 0,1 0 0 0 0,-1 1 0 0 0,0-1 0 0 0,0 1 0 0 0,1-1 0 0 0,-1 1 0 0 0,0-1 1 0 0,0 1-1 0 0,0-1 0 0 0,0 1 0 0 0,0 0 0 0 0,0-1 0 0 0,0 2 0 0 0,0 8 35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1.73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1887 0 14168 0 0,'-60'14'480'0'0,"43"-11"-136"0"0,-1 1 0 0 0,2 1 0 0 0,-1 0 0 0 0,1 1 0 0 0,-1 1 0 0 0,-29 18-1 0 0,-111 67-246 0 0,-156 121 0 0 0,91-31-81 0 0,8 10 0 0 0,-205 239 0 0 0,354-358 92 0 0,3 3 1 0 0,4 3 0 0 0,-79 139-1 0 0,130-206-19 0 0,1 1 0 0 0,0 0-1 0 0,-8 27 1 0 0,16-30 346 0 0,1-15-357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1494 4912 0 0,'-3'-48'5217'0'0,"-18"-79"-3330"0"0,10 72-1140 0 0,-23-64 1 0 0,16 61-354 0 0,-16-67 645 0 0,-26-196 1 0 0,41 214-546 0 0,-4-49 226 0 0,19 112-502 0 0,1 2 137 0 0,1 1 1 0 0,4-45-1 0 0,-4 67 134 0 0,0-6 31 0 0,3 19-285 0 0,1 8-40 0 0,44 126-523 0 0,-43-112 88 0 0,0 0 0 0 0,-1 1 0 0 0,-1 0 0 0 0,0-1 0 0 0,-4 27 0 0 0,2 3-747 0 0,1-39 740 0 0,-1-1 1 0 0,0 1-1 0 0,-1 0 0 0 0,1-1 0 0 0,-5 11 1 0 0,-4 19-659 0 0,6-22 561 0 0,0 0 0 0 0,-1 0 0 0 0,-1-1 0 0 0,0 0 1 0 0,-1 0-1 0 0,0-1 0 0 0,-1 0 0 0 0,0 0 0 0 0,-1-1 0 0 0,-12 12 0 0 0,-12 6-152 0 0,31-27 471 0 0,2-2 5 0 0,-16-1-13 0 0,15-2 53 0 0,0 1 0 0 0,0 0 0 0 0,0 0 0 0 0,1-1 0 0 0,-1 1-1 0 0,1 0 1 0 0,-1-1 0 0 0,1 1 0 0 0,0-1 0 0 0,0 1 0 0 0,0-1 0 0 0,1 1 0 0 0,-1-3 0 0 0,1-1 33 0 0,1-48 487 0 0,14-76 0 0 0,-7 67-67 0 0,-7 2 22 0 0,-2 44-298 0 0,1-1 0 0 0,2-18-1 0 0,8-25 969 0 0,-3 0 0 0 0,-1-70 0 0 0,-9 122-557 0 0,-2 14-212 0 0,3-4-374 0 0,0 0 1 0 0,1 1-1 0 0,-1-1 1 0 0,1 0-1 0 0,0 1 1 0 0,0-1-1 0 0,-1 1 1 0 0,1-1-1 0 0,0 1 1 0 0,0-1-1 0 0,0 0 1 0 0,0 1-1 0 0,1-1 1 0 0,-1 1-1 0 0,1 1 1 0 0,19 46 228 0 0,-15-33-198 0 0,0-1 0 0 0,2 0 0 0 0,0 0 0 0 0,1-1 0 0 0,0 0 1 0 0,1 0-1 0 0,0-1 0 0 0,18 18 0 0 0,14 14 62 0 0,-32-34-92 0 0,0 0 0 0 0,1 0 0 0 0,1-1-1 0 0,-1-1 1 0 0,24 16 0 0 0,-16-17-2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574 978 1400 0 0,'-4'-6'1566'0'0,"4"0"669"0"0,-1-4-524 0 0,-6-9-1201 0 0,0 0 0 0 0,2 0 0 0 0,-5-25 0 0 0,-7-30 155 0 0,-21-51 451 0 0,-41-119 860 0 0,73 230-1861 0 0,-15-41 523 0 0,-2 1 0 0 0,-46-76 0 0 0,40 81-103 0 0,17 27-112 0 0,-1 2-1 0 0,-21-26 1 0 0,34 46-416 0 0,-1-1 0 0 0,1 1 0 0 0,0-1-1 0 0,-1 1 1 0 0,1-1 0 0 0,-1 1 0 0 0,1 0 0 0 0,0-1 0 0 0,-1 1 0 0 0,1 0 0 0 0,-1-1 0 0 0,1 1 0 0 0,-1 0-1 0 0,1 0 1 0 0,-1-1 0 0 0,1 1 0 0 0,-1 0 0 0 0,1 0 0 0 0,-1 0 0 0 0,0 0 0 0 0,1 0 0 0 0,-1 0 0 0 0,1 0-1 0 0,-2 0 1 0 0,-11-3 90 0 0,-18-9 110 0 0,28 12-178 0 0,2 0-28 0 0,0 0 0 0 0,0 0 0 0 0,0 0 0 0 0,0 0 0 0 0,0 1 0 0 0,0-1 0 0 0,0 0 0 0 0,0 0 0 0 0,0 1 0 0 0,1-1 0 0 0,-1 1 0 0 0,0-1 0 0 0,0 1 0 0 0,1-1 0 0 0,-1 1 0 0 0,0 0 0 0 0,0-1 0 0 0,1 1 0 0 0,-1 0 0 0 0,1-1 0 0 0,-1 1 0 0 0,1 0 0 0 0,-1 0 0 0 0,1 0 0 0 0,-1 0 0 0 0,1-1 0 0 0,0 1 0 0 0,-1 0 0 0 0,1 2 0 0 0,-1-1 2 0 0,-14 32-4 0 0,1 0 0 0 0,2 1 0 0 0,2 1 0 0 0,1 0 0 0 0,-6 45 0 0 0,-19 203-567 0 0,32-274 483 0 0,-2 19-777 0 0,3-23 353 0 0,0-13 124 0 0,4-45 334 0 0,2 1 0 0 0,3-1 1 0 0,1 2-1 0 0,3-1 0 0 0,28-72 1 0 0,-32 101 67 0 0,2 1 0 0 0,19-33 0 0 0,-17 34 8 0 0,-2 1-1 0 0,14-35 1 0 0,-24 53-4 0 0,0 0-1 0 0,0 0 1 0 0,1 0 0 0 0,-1 0-1 0 0,0 1 1 0 0,1-1 0 0 0,-1 0-1 0 0,0 0 1 0 0,1 0 0 0 0,-1 0-1 0 0,1 1 1 0 0,0-1 0 0 0,-1 0-1 0 0,1 0 1 0 0,-1 1 0 0 0,1-1-1 0 0,0 0 1 0 0,0 1 0 0 0,-1-1-1 0 0,1 1 1 0 0,0-1 0 0 0,1 0-1 0 0,-1 1 6 0 0,0 0 0 0 0,0 1 0 0 0,0-1 0 0 0,-1 0 0 0 0,1 0 0 0 0,0 1 0 0 0,0-1 0 0 0,-1 0 0 0 0,1 1 0 0 0,0-1 0 0 0,-1 1 0 0 0,1-1 0 0 0,0 1 0 0 0,-1-1 0 0 0,1 1-1 0 0,-1-1 1 0 0,1 1 0 0 0,-1 0 0 0 0,1-1 0 0 0,0 2 0 0 0,23 46 687 0 0,-21-40-721 0 0,20 39 242 0 0,1-1-1 0 0,32 42 0 0 0,-47-75-216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6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96 4816 0 0,'-3'15'1647'0'0,"3"-15"-1616"0"0,0 1 0 0 0,0-1 0 0 0,0 0 0 0 0,0 0 0 0 0,0 0 0 0 0,0 1 0 0 0,0-1 0 0 0,0 0 0 0 0,-1 0 0 0 0,1 0 0 0 0,0 1 0 0 0,0-1 0 0 0,0 0 0 0 0,0 0 0 0 0,0 0 0 0 0,0 0 0 0 0,-1 1 0 0 0,1-1 0 0 0,0 0 0 0 0,0 0 0 0 0,0 0 0 0 0,0 0 0 0 0,-1 0 0 0 0,1 1 0 0 0,0-1 0 0 0,0 0 0 0 0,0 0 0 0 0,-1 0 0 0 0,1 0 0 0 0,0 0-1 0 0,0 0 1 0 0,-1 0 0 0 0,1 0 0 0 0,0 0 0 0 0,0 0 0 0 0,0 0 0 0 0,-1 0 0 0 0,1 0 0 0 0,0 0 0 0 0,0 0 0 0 0,-1 0 0 0 0,1 0 0 0 0,0 0 0 0 0,0 0 0 0 0,0 0 0 0 0,-1-1 0 0 0,1 1 0 0 0,0 0 0 0 0,0 0 0 0 0,0 0 0 0 0,0 0 0 0 0,-1 0 0 0 0,1-1 0 0 0,-8-23 2051 0 0,6 19-1957 0 0,-1 1 0 0 0,1-1 0 0 0,0 0 0 0 0,0 0 0 0 0,-2-9-1 0 0,-2-6 286 0 0,-1 8 160 0 0,1-8 2424 0 0,4 29-2174 0 0,-3 10-622 0 0,1 2 1 0 0,1-1 0 0 0,1 0-1 0 0,1 36 1 0 0,11 91 470 0 0,-3-71-362 0 0,12 105 329 0 0,4 92 116 0 0,-22-151-459 0 0,-11 240 417 0 0,-50 11 120 0 0,55-360-673 0 0,1-12 36 0 0,-6-18 88 0 0,5 4-318 0 0,0 2 48 0 0,1 0 0 0 0,0-1 0 0 0,1 1 1 0 0,0-1-1 0 0,1 0 0 0 0,-1-18 0 0 0,0 1-11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6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11552 0 0,'4'18'616'0'0,"-4"-14"-389"0"0,1 1 0 0 0,1 0 1 0 0,-1-1-1 0 0,0 1 0 0 0,1-1 1 0 0,0 1-1 0 0,0-1 0 0 0,1 0 1 0 0,3 6-1 0 0,26 33-43 0 0,39 42-1 0 0,-57-71-125 0 0,0 0 0 0 0,0-1 0 0 0,2-1 0 0 0,-1 0 0 0 0,2-1 0 0 0,30 16 0 0 0,233 89 641 0 0,-271-113-685 0 0,0 1 1 0 0,-1 0-1 0 0,1 0 0 0 0,7 6 1 0 0,4 7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7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5 8432 0 0,'0'0'5'0'0,"0"0"1"0"0,0-1-1 0 0,0 1 1 0 0,0 0-1 0 0,0 0 0 0 0,0 0 1 0 0,0 0-1 0 0,0-1 1 0 0,0 1-1 0 0,0 0 1 0 0,0 0-1 0 0,0 0 1 0 0,0 0-1 0 0,0 0 0 0 0,0-1 1 0 0,-1 1-1 0 0,1 0 1 0 0,0 0-1 0 0,0 0 1 0 0,0 0-1 0 0,0 0 1 0 0,0 0-1 0 0,0-1 0 0 0,-1 1 1 0 0,1 0-1 0 0,0 0 1 0 0,0 0-1 0 0,0 0 1 0 0,0 0-1 0 0,0 0 1 0 0,-1 0-1 0 0,1 0 1 0 0,0 0-1 0 0,0 0 0 0 0,0 0 1 0 0,0 0-1 0 0,-1 0 1 0 0,1 0-1 0 0,0 0 1 0 0,0 0-1 0 0,0 0 1 0 0,0 0-1 0 0,-1 0 0 0 0,1 0 1 0 0,-12 5 545 0 0,-9 10 363 0 0,-40 52-240 0 0,37-43-496 0 0,-25 35 0 0 0,-74 128 468 0 0,94-137-520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28 109 3712 0 0,'0'0'4158'0'0,"1"-28"330"0"0,-1-52-163 0 0,-3 95-3705 0 0,-2 10-486 0 0,1 0-1 0 0,1 0 0 0 0,2 0 0 0 0,2 50 0 0 0,0-18 59 0 0,-13 238 605 0 0,10-191-394 0 0,16 155-1 0 0,-12-231-346 0 0,0-9 17 0 0,1 0 0 0 0,0-1 0 0 0,9 29 0 0 0,-5-37 71 0 0,-5-10-84 0 0,-4-5-88 0 0,-6-6-20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10344 0 0,'0'4'297'0'0,"0"0"0"0"0,0 0 0 0 0,0 0-1 0 0,1 0 1 0 0,-1 0 0 0 0,3 7 0 0 0,40 33-217 0 0,19 8 0 0 0,-14-12-24 0 0,-40-33-47 0 0,-4-3-6 0 0,-1-1 0 0 0,1 0 1 0 0,0 0-1 0 0,0 0 0 0 0,0-1 0 0 0,1 1 1 0 0,5 1-1 0 0,22 12 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4.5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348 929 10544 0 0,'10'0'316'0'0,"-9"0"-284"0"0,0 0-1 0 0,0 1 1 0 0,0-1 0 0 0,0 0 0 0 0,0 0-1 0 0,-1 0 1 0 0,1 0 0 0 0,0 0 0 0 0,0 0 0 0 0,0 0-1 0 0,0 0 1 0 0,0 0 0 0 0,0 0 0 0 0,0-1 0 0 0,-1 1-1 0 0,1 0 1 0 0,0 0 0 0 0,1-1 0 0 0,2-2 66 0 0,-1 0 1 0 0,0 0 0 0 0,1-1-1 0 0,-2 1 1 0 0,1 0 0 0 0,0-1-1 0 0,0 0 1 0 0,-1 0-1 0 0,0 0 1 0 0,0 0 0 0 0,0 0-1 0 0,0 0 1 0 0,-1 0 0 0 0,0-1-1 0 0,0 1 1 0 0,1-8 0 0 0,-1 6-65 0 0,0-1 1 0 0,-1 0 0 0 0,0 1 0 0 0,-1-1 0 0 0,1 1-1 0 0,-1-1 1 0 0,0 1 0 0 0,-1-1 0 0 0,0 1 0 0 0,-3-9 0 0 0,4 13-26 0 0,0 1 1 0 0,0-1-1 0 0,0 1 0 0 0,0 0 1 0 0,-1-1-1 0 0,1 1 1 0 0,0 0-1 0 0,-1-1 1 0 0,1 1-1 0 0,-1 0 1 0 0,1 0-1 0 0,-1 0 1 0 0,1 0-1 0 0,-1 1 1 0 0,0-1-1 0 0,0 0 1 0 0,1 1-1 0 0,-1-1 1 0 0,0 1-1 0 0,0 0 1 0 0,0-1-1 0 0,1 1 0 0 0,-1 0 1 0 0,0 0-1 0 0,-3 1 1 0 0,3-2-6 0 0,-2 1 5 0 0,0-1 1 0 0,0 1-1 0 0,0 0 0 0 0,0 0 0 0 0,0 1 0 0 0,0-1 0 0 0,0 1 0 0 0,0-1 0 0 0,0 1 1 0 0,-5 3-1 0 0,-3 0 9 0 0,3-2-3 0 0,0 1 0 0 0,0 1-1 0 0,0 0 1 0 0,1 0 0 0 0,0 0 0 0 0,0 1 0 0 0,0 1-1 0 0,0-1 1 0 0,-10 12 0 0 0,-3 4 47 0 0,-29 38 0 0 0,37-43-35 0 0,-4 6 19 0 0,0 1 0 0 0,2 1 1 0 0,0 0-1 0 0,-17 43 1 0 0,27-55-30 0 0,0-1 1 0 0,2 1-1 0 0,-1 0 1 0 0,2 0-1 0 0,-1 0 1 0 0,2 1-1 0 0,0-1 1 0 0,0 0-1 0 0,1 1 1 0 0,0-1-1 0 0,1 0 1 0 0,5 24 0 0 0,-5-34-14 0 0,-1 0 0 0 0,0 1 0 0 0,1-1 0 0 0,0 0 0 0 0,0 1 0 0 0,-1-1 0 0 0,1 0 1 0 0,1 0-1 0 0,-1 0 0 0 0,0 0 0 0 0,0 0 0 0 0,1 0 0 0 0,-1 0 0 0 0,1 0 0 0 0,0 0 1 0 0,-1-1-1 0 0,1 1 0 0 0,0-1 0 0 0,0 1 0 0 0,0-1 0 0 0,0 0 0 0 0,0 0 0 0 0,0 0 1 0 0,1 0-1 0 0,-1 0 0 0 0,0 0 0 0 0,1 0 0 0 0,-1-1 0 0 0,0 0 0 0 0,1 1 0 0 0,-1-1 1 0 0,0 0-1 0 0,1 0 0 0 0,-1 0 0 0 0,1 0 0 0 0,-1 0 0 0 0,0-1 0 0 0,3 0 0 0 0,5-2 7 0 0,-1 0 0 0 0,1-1-1 0 0,-1-1 1 0 0,0 1-1 0 0,-1-1 1 0 0,1-1-1 0 0,14-11 1 0 0,8-11 2 0 0,0-2 0 0 0,-2-1 0 0 0,-1-1 0 0 0,-2-1 0 0 0,-1-1 0 0 0,30-56 0 0 0,1-16 14 0 0,42-117 0 0 0,-52 92 144 0 0,51-237-1 0 0,-82 302-35 0 0,-12 52-83 0 0,-1 10-21 0 0,-1-1 0 0 0,1 1 0 0 0,-1-1 0 0 0,-1 1 1 0 0,1-1-1 0 0,0 0 0 0 0,-1 1 0 0 0,0-1 1 0 0,0 0-1 0 0,-1 1 0 0 0,1-1 0 0 0,-2-5 1 0 0,1 9-20 0 0,1 1 1 0 0,0 0 0 0 0,-1 0 0 0 0,1-1-1 0 0,0 1 1 0 0,-1 0 0 0 0,1 0 0 0 0,0 0-1 0 0,-1-1 1 0 0,1 1 0 0 0,0 0 0 0 0,-1 0-1 0 0,1 0 1 0 0,0 0 0 0 0,-1 0 0 0 0,1 0-1 0 0,-1 0 1 0 0,1 0 0 0 0,0 0 0 0 0,-1 0-1 0 0,1 0 1 0 0,-1 0 0 0 0,1 0 0 0 0,0 0 0 0 0,-1 0-1 0 0,1 0 1 0 0,-1 0 0 0 0,1 1 0 0 0,0-1-1 0 0,-1 0 1 0 0,1 0 0 0 0,0 0 0 0 0,-1 1-1 0 0,1-1 1 0 0,0 0 0 0 0,0 1 0 0 0,-1-1-1 0 0,1 0 1 0 0,0 0 0 0 0,0 1 0 0 0,-1-1-1 0 0,1 0 1 0 0,0 1 0 0 0,0-1 0 0 0,0 0-1 0 0,-1 1 1 0 0,1 0 0 0 0,-19 25 111 0 0,13-17-49 0 0,-17 25 9 0 0,2 1-1 0 0,1 1 0 0 0,2 0 0 0 0,1 2 0 0 0,2 0 0 0 0,2 0 0 0 0,2 2 0 0 0,-12 65 0 0 0,16-53-35 0 0,2 0 0 0 0,3 0 0 0 0,1 0 0 0 0,3 0 0 0 0,2 0 0 0 0,16 73 0 0 0,-14-98-41 0 0,1 0 0 0 0,1 0 0 0 0,2 0 0 0 0,17 32-1 0 0,-22-48-7 0 0,1-1 0 0 0,0 0 0 0 0,1 0-1 0 0,0 0 1 0 0,0-1 0 0 0,1 0-1 0 0,1-1 1 0 0,-1 0 0 0 0,1 0 0 0 0,1 0-1 0 0,-1-1 1 0 0,20 10 0 0 0,-23-15-4 0 0,-1-1 0 0 0,1 1 0 0 0,0-1 0 0 0,0 0 0 0 0,0 0 0 0 0,0-1 1 0 0,0 0-1 0 0,0 0 0 0 0,0 0 0 0 0,0-1 0 0 0,0 0 0 0 0,0 0 0 0 0,0 0 0 0 0,0-1 0 0 0,0 0 0 0 0,-1 0 1 0 0,1 0-1 0 0,-1-1 0 0 0,11-6 0 0 0,-4 1-8 0 0,0 0 0 0 0,0-1 0 0 0,0 0 0 0 0,-1-1 0 0 0,-1 0 0 0 0,0-1 0 0 0,10-13 0 0 0,34-59-49 0 0,73-148-1 0 0,-25 40 12 0 0,-81 150 53 0 0,-18 75 43 0 0,-11 217 68 0 0,6-230-100 0 0,0 0 0 0 0,2 0 0 0 0,1 0 0 0 0,0 0-1 0 0,1 0 1 0 0,2 0 0 0 0,0-1 0 0 0,1 1 0 0 0,9 24-1 0 0,-4-31-12 0 0,-7-13-2 0 0,-1 0 0 0 0,1 0 0 0 0,0 0 0 0 0,-1 0-1 0 0,1 0 1 0 0,0-1 0 0 0,0 1 0 0 0,0-1-1 0 0,-1 1 1 0 0,1-1 0 0 0,0 0 0 0 0,0 0-1 0 0,0-1 1 0 0,0 1 0 0 0,-1 0 0 0 0,1-1 0 0 0,0 0-1 0 0,0 0 1 0 0,-1 0 0 0 0,1 0 0 0 0,-1 0-1 0 0,1 0 1 0 0,3-3 0 0 0,12-6-26 0 0,0 0 1 0 0,16-14-1 0 0,-25 18 19 0 0,34-24-80 0 0,-2-2-1 0 0,-1-2 0 0 0,-1-2 1 0 0,39-45-1 0 0,-53 50 57 0 0,68-76-3 0 0,-62 81 34 0 0,-31 26 3 0 0,1-1 0 0 0,0 1-1 0 0,0-1 1 0 0,-1 1-1 0 0,1-1 1 0 0,0 1-1 0 0,0-1 1 0 0,0 1 0 0 0,0 0-1 0 0,0-1 1 0 0,-1 1-1 0 0,1 0 1 0 0,0 0 0 0 0,0 0-1 0 0,0 0 1 0 0,0-1-1 0 0,0 1 1 0 0,0 1-1 0 0,0-1 1 0 0,0 0 0 0 0,0 0-1 0 0,0 0 1 0 0,0 0-1 0 0,0 1 1 0 0,0-1-1 0 0,-1 0 1 0 0,1 1 0 0 0,0-1-1 0 0,0 1 1 0 0,0-1-1 0 0,0 1 1 0 0,-1-1-1 0 0,1 1 1 0 0,0 0 0 0 0,-1-1-1 0 0,1 1 1 0 0,0 0-1 0 0,0 1 1 0 0,1 1 4 0 0,0 1 0 0 0,-1-1 0 0 0,1 1 0 0 0,-1-1 0 0 0,0 1 0 0 0,1 6 0 0 0,-1-6 0 0 0,6 35 44 0 0,-1 0 0 0 0,2 74 0 0 0,-13 80 172 0 0,1-120-98 0 0,6-48-8 0 0,3-22-4 0 0,6-11-75 0 0,251-246-20 0 0,-224 212-7 0 0,28-26 21 0 0,-60 62-27 0 0,0 1 0 0 0,1 0 0 0 0,0 0-1 0 0,0 1 1 0 0,0 0 0 0 0,1 0 0 0 0,0 0 0 0 0,13-3-1 0 0,-18 6 4 0 0,0 0 0 0 0,0 1 0 0 0,-1 0 0 0 0,1 0 0 0 0,0 0 0 0 0,0 0 0 0 0,0 0 0 0 0,-1 0 0 0 0,1 1 0 0 0,0-1-1 0 0,0 1 1 0 0,-1 0 0 0 0,1 0 0 0 0,0 0 0 0 0,4 3 0 0 0,-2-1 10 0 0,0 0 0 0 0,0 1-1 0 0,-1 0 1 0 0,1 0 0 0 0,-1 0 0 0 0,8 10 0 0 0,-1 3 39 0 0,0 0-1 0 0,-1 1 1 0 0,10 24-1 0 0,-5-7 26 0 0,-8-18-18 0 0,0 0 0 0 0,1 0 0 0 0,19 27 0 0 0,-23-39-49 0 0,0 0 1 0 0,1 0-1 0 0,-1 0 0 0 0,1-1 1 0 0,0 1-1 0 0,0-1 0 0 0,1-1 1 0 0,0 1-1 0 0,-1-1 1 0 0,1 0-1 0 0,0 0 0 0 0,0 0 1 0 0,1-1-1 0 0,9 2 0 0 0,-6-2 2 0 0,0-1 0 0 0,0 0 0 0 0,0 0 0 0 0,0-1 0 0 0,0-1 0 0 0,0 1 0 0 0,0-2 0 0 0,0 1 0 0 0,-1-2 0 0 0,1 1 0 0 0,0-1 0 0 0,14-7 0 0 0,9-6 11 0 0,-1-1 1 0 0,34-25 0 0 0,-26 16-10 0 0,-13 10-17 0 0,-2-1 0 0 0,1-1-1 0 0,-2-1 1 0 0,0-2-1 0 0,37-41 1 0 0,-34 26-10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7:5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9144 0 0,'-4'5'0'0'0,"-14"18"88"0"0,-3 17 16 0 0,7-12-16 0 0,-3 5 8 0 0,-4 9 48 0 0,-4 6 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588.22009" units="1/cm"/>
          <inkml:channelProperty channel="Y" name="resolution" value="632.643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04T03:50:15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29108 2309 150 0,'2'-4'0'0,"-2"4"0"0,0-5 0 0,0 5 91 0,2-5 91 0,-2-6-92 15,0 11-5-15,0-1 0 0,0 1 0 0,0 0 0 16,0 0 4-16,0 0 0 0,0 0-1 0,0 0 1 0,0 0-37 0,0 0-1 0,0 0 1 16,0 0 1-16,0 0-20 15,0 0 1-15,0 0 0 0,0 0 0 0,0 0-2 16,0 0 0-16,0 0 1 0,0 0 0 15,0 0-8-15,-2 5 2 0,2-5 0 0,-17 24 0 0,6-7-1 16,-2 8 1-16,2-1 0 0,1-3 0 0,3 3-5 0,3 2 2 16,0-2-2-16,-1 5 2 0,-3-1-7 15,3 5 1-15,1-4-2 0,0-3 2 0,1 2-4 0,1-4 0 16,0 2 1-16,0-5 0 0,2 0-3 0,2 0 0 16,-2-2 1-16,0-6-1 0,-2 3-3 0,0-4 1 0,2-3 0 15,0-1 0-15,0 1-2 0,0-5 0 16,0-4 0-16,0 8 1 0,0-8-1 0,0 4-1 15,0-4 1-15,0 3 1 0,0-3-2 0,0 2 0 0,0-2 0 16,0 0 0-16,0 0 0 0,0 0 1 0,0 0 0 16,2-9 0-16,0-3-2 0,2-5 1 15,-1-7 0-15,3-6 0 0,1 1-1 0,3-8 2 0,-1-1-1 16,-2-2 1-16,1-5-1 0,-1 0 0 0,1 2 1 16,-1 3 0-16,1 6 0 0,-1-3 0 0,-1 8 0 0,-3 1 0 0,-1 2-1 15,0 2 1-15,0 3 0 0,0 4 1 16,0 5-1-16,0 3 1 0,-2 2 0 0,0 2 0 15,0 5-2-15,0-7 0 0,0 7 1 0,0-3 0 16,0 3 0-16,0-2 0 0,0 2 0 0,0 0 0 0,0 0-2 0,0-3 1 16,0 3 0-16,0 0 1 0,0 0-3 0,0 0 2 15,0 0 0-15,0 3-1 16,0-3-1-16,3 9 1 0,-1-1-2 16,0 4 2-16,0 9-3 0,2 7 1 0,-1-6 0 0,1 3 0 15,0-5-1-15,0-2 0 0,1 1 0 0,3-2 1 0,-1 0-3 0,2 2 1 0,3-1 0 16,-1-3 1-16,0-3-2 0,0 2 0 0,-2-2 0 15,-1-3 0-15,-8-9-1 16,5 9 0-16,-5-9 0 0,6 3 1 0,-6-3-1 0,7 4 0 0,-7-4 0 16,14-4 0-16,-7-1-1 0,2 2 1 0,4-3-1 15,2-6 1-15,0 0-1 0,0-7 1 0,0 2 0 16,0-4 0-16,-2 4-1 0,0-4 1 16,0 2-1-16,0-4 1 0,0-1-2 0,2 0 2 15,-2-2 0-15,-4-2 0 0,1 4 0 0,-1 3 0 0,-2 4 0 0,-3 5 0 0,0 0 0 16,0 7 0-1,-4 5 0-15,5-4 2 0,-5 4-2 0,2 0 1 0,-2 0 0 16,0 0 0-16,0 0 0 0,0 4 1 0,0 4 1 0,0 6-1 0,0 7 0 0,0 6 1 0,0 3 0 31,0-2 0-31,0 1-1 0,-2-3 0 0,-2 5 1 16,3-1 0-16,1 2-1 0,1 1 1 0,1 0-1 16,0-3 0-16,2 2-1 0,0-2 0 0,-1-1 0 15,1 1 2-15,2 1-3 0,-1-2 1 0,1-3 0 16,1-1 0-16,1-6-1 0,-1-2 1 0,1-3-1 15,-1-2 1-15,-1-2-1 0,-1-1 0 0,1 0 0 16,0-6 1-16,-6-3-1 0,9 9 0 0,-9-9 0 0,4 3 0 16,-4-3 0-16,3 2 0 0,-3-2 0 0,11-14 0 15,1-2-1-15,1-4 1 0</inkml:trace>
  <inkml:trace contextRef="#ctx0" brushRef="#br0" timeOffset="985.87">27897 1499 1532 0,'0'1'0'0,"0"-1"0"0,3 4 0 0,-3-4 35 0,6 3 1 0,-6-3-1 0,4 4 1 0,-4-4 4 0,2 2 2 0,-2-2-2 0,2 0 2 0,-2 0-20 0,7 6 2 15,-7-6-1-15,13 13 1 0,-13-13-15 16,21 26 0-16,-21-26 0 0,27 32 1 0,-12-11-5 16,2 0 2-16,0-2-1 0,0 3 1 0,1 3-1 15,1-5 1-15,1 5 0 0,3 1 1 0,1 1-3 0,4-2 2 0,2-1 0 16,1-2-1-16,3 3 0 0,3-1 1 0,-1 0-2 16,1 2 2-16,-2-5-1 0,1 3-1 0,-3-7 1 15,-1 2 0-15,-4-5 0 0,-2-2 2 0,-4-3-1 16,-1 0 1-16,-6-3-2 0,-2 0 1 0,-4-3 0 15,-1-3 1-15,-8 0-2 0,1 4 2 16,-1-4-1-16,0 0 1 0,0 0-1 0,0 0-1 0,0 0 1 16,0 0 0-16,0 0-3 0,0 0 1 0</inkml:trace>
  <inkml:trace contextRef="#ctx0" brushRef="#br0" timeOffset="1402.65">28361 2765 1507 0,'-6'2'0'0,"6"-2"0"0,-15 12 0 0,15-12 15 16,-9 16 2-16,9-16-1 0,-15 14 1 0,15-14 13 15,-30 19 0-15,10-11 1 0,-1 5 0 0,-1-1-11 16,-4 0 0-16,-2 0 1 0,-4 2 0 0,-3 3-15 16,-1 2 0-16,-1 2 1 0,-2-4 0 0,-4 4-1 0,0 3 1 15,0 0 0-15,1 1 1 0,-1 4 3 0,0-3 0 16,0 5 0-16,4-5 1 0,-2-2 1 0,0 0 2 15,2-1-1-15,1 1 1 0,3 0 2 0,3 1 1 16,3-5 0-16,2 5 0 0,5-5-4 0,3-2 2 16,3-1 0-16,1-1-1 0,4-3-1 0,1 3-1 0,3-7 1 15,3-2-1-15,4-7 0 0,0 5 0 0,0-5 0 16,0 3 1-16,0-3-3 0,0 0 0 0,0 0 1 16,9-7 0-16,1 2-5 0,3 0 1 0</inkml:trace>
  <inkml:trace contextRef="#ctx0" brushRef="#br0" timeOffset="1945.66">30110 3006 1457 0,'0'0'0'0,"0"0"0"0,0 0 0 0,0 0 23 0,2 3-1 0,-2-3 1 0,4 4 0 0,-4-4 22 0,4 0 0 0,-4 0 0 16,3 0 1-16,-3 0-17 0,10 0 1 0,-10 0 1 15,26 9-1-15,-4-4-16 0,4 2 2 0,2 1-1 0,0 1 0 0,2 0-1 16,5 3 1-16,3 0-1 15,3 0 1-15,3 2-2 0,3 1 1 0,-1 1-1 0,3-4 1 0,-1 2-3 16,3 1 1-16,-1 3 0 16,0-1 1-16,1 2-1 0,1-2 1 0,-6 4-1 15,-1-2 1-15,-4-1-1 0,-2-1-1 0,-3 2 0 0,-1 2 0 16,-3-1-1-16,-4-2 2 0,-4-6-2 0,-2 2 1 16,-3-2 0-16,-2-2 0 0,-4-1 1 0,0 0-1 0,-2-6-1 0,-4 2 1 0,-7-5-1 15,10 4 1 1,-10-4-2-16,1 0 0 0,-1 0 0 0,-5-7 0 15,1-2-1-15,2-3 0 0</inkml:trace>
  <inkml:trace contextRef="#ctx0" brushRef="#br0" timeOffset="2672.76">29249 202 609 0,'0'0'0'0,"0"0"251"0,0 0 1 0,0 0-252 0,25-3 0 0,-25 3 98 0,3 0 1 0,-3 0-99 0,0 0 0 0,0 0 51 0,0 0 0 31,0 0-51-31,0-7 0 0,0 7 31 0,0-14-1 0,0 14-30 16,-5 4 0-16,5-4 18 0,-13 38 0 0,7-9-18 15,2 8 0-15,3 1 14 0,1 7 2 0,0 0-16 0,-2 1 0 0,-4 8 15 16,-1 0 0-16,1 3-15 0,2-4 0 0,3-2 16 15,-1 0 0-15,-2 0-16 16,0-10 0-16,1-3 15 0,-1-7 2 0,2-1-17 16,0-6 0-16,0-3 15 0,2-4 1 0,0-1-16 15,2 1 0-15,0-5 14 0,0 0 2 0,0 0-16 16,0 0 0-16,1-3 9 0,-1 0 0 0,0-1 0 16,2 1 0-16,-4-9 1 0,7 4 0 0,-7-4 0 0,8 3 1 15,-8-3-3-15,9 0 0 0</inkml:trace>
  <inkml:trace contextRef="#ctx0" brushRef="#br0" timeOffset="3261.11">29071 3513 1117 0,'0'3'0'0,"0"-3"0"0,0 2 0 0,0-2 22 0,0 4-1 0,0-4 0 0,0 3 2 0,0-3 16 0,0 4 1 0,0-4 1 0,0 5-1 0,0-5-10 0,0 3 2 16,0-3-1-16,0 14 1 0,0-14-16 0,-6 31 1 15,0-8 0-15,-1 1 0 16,0 5-5-16,1 8 1 0,-2-1-1 0,-1-1 1 0,0 1-2 16,0 2 0-16,1 2 0 0,-1 1 0 0,1 1-1 0,-1 3 0 0,2 0 1 15,1-3-1 1,0-1-1-16,3-3 1 0,1 2-1 0,0-2 1 0,0 4 6 15,0-3-1-15,0-1 1 0,0-1 1 0,1 1 3 0,1-2 0 16,-2-1 0-16,0-4 2 0,2-2-1 0,0-4 1 16,2-5 1-16,0 1-1 0,-1 0-1 0,1-4 0 15,0-5 0-15,0 0 1 0,0-6-5 0,-2-3 1 16,0-3 0-16,2 4 1 0,-2-4-3 0,4-4 1 16</inkml:trace>
  <inkml:trace contextRef="#ctx0" brushRef="#br0" timeOffset="5729.78">27718 1281 185 0,'-9'3'20'0,"9"-3"46"0,-15 2 0 0,-24 10 0 0,1 0 1 0,8 0-1 0,6 0 0 0,4 0 0 0,3 0 1 0,4 2-18 0,2 2 1 16,3-4 0-1,3 5 0-15,3-1-15 0,2 1 1 0,2-1 0 16,0-4 0-16,-1-3-9 0,-1-1 0 0,2 1 0 15,2-2 0-15,2-2-7 0,1 4 1 0,1-6-1 0,-1 2 2 16,0-1-7-16,1-1 1 0,1-3 0 0,2 0 1 16,1 0-5-16,-1 0 1 0,2-3 1 0,0-1-1 15,0-1 0-15,2 0 0 0,-2-2-1 0,-4-2 2 16,-1 1-2-16,-3-1 1 0,-1 2-1 0,1-2 1 0,-3 1 0 16,-2 4 0-16,0 4 0 0,-5-15 0 0,3 6-1 15,0 0 2-15,-2-3-1 0,-1 4 1 16,-5-1-1-16,-1 0 1 0,2 1-1 0,0 1 1 0,-1 2-1 15,1 5 1-15,0-4-1 0,-1 4 0 0,1 0-1 0,0 0 0 16,-1 5 0-16,1 2 1 0,0 2-1 16,-1 3 0-16,3 0 1 0,3 0-1 0,2 6-3 0,1-3 0 15,2-1 0-15,3-2 0 0,2-5-2 16,1 2 0-16,2-4-1 0,3 2 1 0,-1 1-3 0,2-2 2 0,2-3-1 16,0-3 0-16,1 0-3 0,1 0 1 0,-2-3-1 15,-2 1 1-15,-4-2-2 0,1 1 1 16,-1-2-1-16,0-2 1 0,-1-2-2 0,-3 1 1 0,1-1-1 15,0 2 1-15,-3-2-1 0,-1 1 0 0,-2-1 0 16,0-3 1-16,0 3-1 0,-2-3 1 16,-3 0 0-16,-1 0 1 0,1 3 0 0,-1 2 1 0,6 7-1 0,-11-8 2 0,3 8 1 15,-1-2 2-15,-2 2-1 0,2 2 1 16,-3 1 3-16,-1 6 0 0,-2 3 0 16,2-3 0-16,2 3 0 0,0-4 1 0,2 4-1 0,1-3 2 15,5 3-5-15,3-3 1 0,0 1 0 0,1-1 1 0,-1-9-2 16,0 9 1-16,0-9-2 0,4 5 2 0,-4-5-4 0,6 7 0 15,-6-7 0 1,13 1 0-16,-6 3-4 0,3-4 1 0,1 3 0 0,0-3 0 16,2 0-1-16,2 0 0 0</inkml:trace>
  <inkml:trace contextRef="#ctx0" brushRef="#br0" timeOffset="6393.09">27099 3331 941 0,'2'0'0'0,"-2"0"0"0,0 0 0 0,0 0 27 0,4 0 0 0,-4 0 0 0,7-3 1 0,-7 3 16 0,10-5-1 0,-10 5 1 0,15-4 0 16,-15 4-17-16,20-3 1 0,-20 3 0 15,26 7 0-15,-26-7-13 0,36 24-1 0,-36-24 1 0,29 26 1 0,-29-26-6 16,15 24 0-16,-15-24 0 0,4 26 0 0,-4-26-4 16,-6 21-1-16,6-21 1 0,-15 24 0 0,15-24-1 0,-29 28 1 15,29-28-2-15,-34 22 2 16,34-22-4-16,-33 16 1 0,33-16 1 0,-32 5-1 0,32-5-1 0,-26-5 1 15,26 5-1-15,-21-9 1 0,21 9 4 16,-13-17 1-16,13 17-2 0,-9-23 2 0,7 10 4 0,0-8 0 16,4 2 0-16,2-2 1 0,3-2 2 15,4-4 2-15,3 3 0 0,-1 3 0 0,0 7 4 16,0 2 0-16,0 0 1 0,0 5-1 0,-2 5 3 0,-2 2 0 0,2 2 0 16,2 5 1-16,2 5-2 0,0 5 1 15,-2 0-1-15,-2 2 2 0,-1 6-4 0,-1 1 1 0,-3-2-1 16,-4 0 1-16,-6-3-7 0,-4-4 1 15,-1 4-1-15,0-6 1 0,-1-2-9 0,1 0 1 0,0-4-2 16,0-2 2-16,1-4-2 0,1-3-1 0,-1-1 1 16,1-1 0-16,-1-1-4 0,1-3 1 0,-1-1 0 15,3-6 0-15,-1-3-2 0,2-5 0 0,3 4 0 16,2-4 0-16,5 2-1 0,3-2 0 0</inkml:trace>
  <inkml:trace contextRef="#ctx0" brushRef="#br0" timeOffset="7144.13">31512 3477 1180 0,'0'0'0'0,"0"0"0"0,1 0 0 0,-1 0 24 0,4 0-1 0,-4 0 1 0,4-2-1 0,-4 2 13 0,4 0 0 0,-4 0 0 15,5 0 0-15,-5 0-15 0,8 0 2 0,-8 0-1 16,3 0 1-16,-3 0-17 0,6 2 2 0,-6-2 0 16,4 8 0-16,-4-8-6 0,1 12 2 0,-1-12-1 0,-9 19 0 15,9-19-2-15,-22 30 0 0,22-30 1 0,-30 21 0 16,30-21-2-16,-28 8 0 0,28-8 0 16,-22 4 0-16,22-4-2 0,-10-4-1 0,10 4 1 0,-3-8 1 0,3 8-5 15,-4-7 1-15,4 7-1 0,-4-9 1 0,4 9 1 16,0-14 2-16,0 14-1 0,4-21 0 15,-4 21 2-15,7-24 1 0,-7 24 0 0,15-17 0 0,-15 17 0 16,25-10 1-16,-25 10 0 0,27-2 1 0,-27 2 2 16,28 0 2-16,-28 0-1 0,25 9 1 0,-25-9 5 15,18 12 0-15,-18-12 1 0,11 20-1 0,-11-20 7 16,4 25 0-16,-4-25 0 0,0 31 0 0,0-31 1 0,-5 31 0 16,5-31 0-16,-13 29 0 0,13-29-7 0,-21 25 2 15,21-25-1-15,-20 13 1 0,20-13-5 0,-15 7 0 0,15-7 0 16,-13 2 1-16,13-2-1 0,-12 2 1 0,12-2-1 15,-11-4 1-15,11 4-3 0,-7-3-1 0,7 3 1 16,-6-4 1-16,6 4 1 0,-4-1 0 16,4 1 0-16,2-4 1 0,-2 4-1 0,4 0 1 0,-4 0-1 15,6 0 1-15,-6 0-4 0,9 5 0 16,-9-5 0-16,20 11 1 0,-20-11-4 0,28 10 1 0</inkml:trace>
  <inkml:trace contextRef="#ctx0" brushRef="#br0" timeOffset="8545.7">29328 52 511 0,'0'0'0'0,"0"0"166"0,0 0 2 0,0 0-168 0,17-10 0 0,-17 10 112 0,3-4 1 0,-3 4-113 0,4-3 0 0,-4 3 74 0,7-6 0 0,-7 6-74 16,8-3 0-16,-8 3 47 0,7-4 2 0,-7 4-49 15,8 0 0-15,-8 0 33 0,7 0 2 0,-7 0-35 16,8 7 0-16,-8-7 25 0,2 14-1 0,-2-14-24 16,-6 12 0-16,6-12 17 0,-9 16 0 0,9-16-17 15,-17 14 0-15,17-14 7 0,-19 10 1 0,19-10-8 16,-22 2 0-16,22-2 5 0,-22 3 2 0,22-3-7 15,-25 4 0-15,25-4 6 0,-35 0 0 0,35 0-6 0,-26-4 0 16,26 4 13-16,-19-3-1 0,19 3-12 0,-11-5 0 0,11 5 27 0,-6-9 0 16,6 9-27-16,-3-3 0 15,3 3 23-15,-2-6 2 0,2 6-25 0,4-7 0 0,-4 7 21 0,9-8 1 16,-9 8-22 0,15-7 0-16,-15 7 17 0,20-5 1 0,-20 5-18 0,23-9 0 0,-23 9 19 0,16-3 0 15,-16 3-19-15,8 0 0 16,-8 0 18-16,7 0 1 0,-7 0-19 0,8 8 0 0,-8-8 18 15,7 12 1-15,-7-12-19 0,-4 21 0 16,4-21 16-16,-18 30 0 0,18-30-16 0,-28 24 0 16,28-24 15-16,-30 21 0 0,30-21-15 0,-24 12 0 0,24-12 14 15,-17 3 2-15,17-3-16 0,-7 4 0 0,7-4 17 0,-8-4 1 0,8 4-18 16,-4-3 0-16,4 3 15 16,-1-4 1-16,1 4-16 0,3-2 0 0,-3 2 18 15,6-6 1-15,-6 6-19 0,19-18 0 0,-19 18 15 0,37-24-1 0</inkml:trace>
  <inkml:trace contextRef="#ctx0" brushRef="#br0" timeOffset="9429.73">28638 4854 1030 0,'2'0'0'0,"-2"0"0"0,2 4 0 0,-2-4 40 0,2 0 2 16,-2 0-2-16,4 0 2 0,-4 0 17 0,3 0 2 0,-3 0-2 0,12 0 2 0,-12 0-22 0,33 8 1 0,-12-6 0 0,1 5 0 0,-2 2-25 0,-3 3-1 0,0-4 1 0,0 1 0 0,-2 0-7 16,-4-2 0-16,-4-2 0 0,-1-2 0 15,-6-3-5-15,5 7 1 0,-5-7-1 16,0 5 0-16,0 2-2 0,-1 2 2 0,-5-4-2 0,-1 2 1 15,-5 2-2-15,-1 3 1 0,0-2 0 0,2-3 0 16,2-3-1-16,0-4 0 0,1 0 0 0,2 0 2 0,6 0-2 0,-5-4 1 0,5 4 0 16,-4-8 0-1,2-1 0-15,0-3 1 0,1-7 1 0,-1 1-1 0,2-2 1 0,2-6 2 16,1 1-1-16,3 1 1 0,1 3 0 16,1 2 1-16,-3 6-1 0,-1 4 1 0,-4 9 2 0,0-9 0 15,0 9 0-15,2 0 0 0,-2 0 0 0,4 0 3 0,-4 0-2 16,3 9 1-16,-1-4 2 0,2 2 0 15,0 2 1-15,-1 3-1 0,-1 2-2 0,0 1 1 0,-2 1-1 16,0-2 2-16,0-2-3 0,-2 0 0 16,-3-3 0-16,-1-3 0 0,1 3-4 0,-1 0 1 0,6-9-1 15,-11 8 1-15,11-8-3 0,-11 9 2 0,11-9-1 16,-12 7 1-16,12-7-2 0,-9 0 2 16,9 0-2-16,-7 0 2 0,7 0-3 0,-8 0 0 15,8 0 0-15,-7 0 2 0,7 0-3 0,-4 0 0 0</inkml:trace>
  <inkml:trace contextRef="#ctx0" brushRef="#br0" timeOffset="11104.28">16287 2341 967 0,'0'0'0'0,"0"0"0"0,-4 0 0 0,4 0 18 0,-2 0 1 0,2 0 0 0,-4 0 0 0,4 0 20 15,0 4 1-15,0-4-1 16,0 3 1-16,0-3-4 0,0 2 1 0,0-2 0 0,0 0 0 0,0 0-12 0,0 0 0 16,0 0-1-16,0 0 2 15,0 0-10-15,0 7 1 0,0-7-2 0,0 12 2 16,0-12-4-16,0 21 0 0,0-4 0 0,0 4 1 16,0 0-4-16,0 3 0 0,0 0 0 0,0 2 1 15,4 2-2-15,-4 1 2 0,2 1-2 0,2-3 1 16,3-1-1-16,-1 2 0 0,-1 1 0 0,3-4 0 0,-3 1-3 15,-1-2 1-15,2 5 0 0,3-1 1 0,-3-2-4 16,1 2 2-16,1-2-1 0,-1-6 1 0,2 1-2 16,-3-2 1-16,1-2-1 0,3-4 2 0,-1-1-2 15,0-4 1-15,1-2-1 0,-8-3 1 0,-2-3-2 0,5 9 1 16,-5-9-1-16,8 3 2 0,-8-3-2 0,9 0 1 16,-9 0 0-16,13-12 0 0,-4 3 4 0,1-8 0 15,-1-2 0-15,0-7 1 0,1-2 3 0,-1-6 2 16,0 1-2-16,0-3 1 0,1-1 4 0,-1-1 0 0,-1-3 0 15,3-4 1-15,2-4 1 0,2-5 1 16,0 4-1-16,-1-3 1 0,9-1 2 0,-5 0-1 0,3 4 0 16,-1 2 1-16,1 3-2 0,-1 1 0 0,-1 5 0 15,-2 1 1-15,0-2-5 0,-1 5 2 0,1 7 0 16,2 2 0-16,-6 2-3 0,2 3-1 0,-2 1 1 16,-2 4 0-16,-2-1-4 0,1 1 0 0,-1 2 0 15,0 2 0-15,-1 4-4 0,-5 1 0 0,-3 7 0 0,6-9 1 16,-6 9-5-16,2-3 0 0,-2 3 1 0,2-2 0 0,-2 2-3 15,0 0 0-15,0 0 0 0,2 0 2 16,-2 0-3-16,0 0 0 0,0 0 0 16,0 0 0-16,0 0-4 0,-6 5 1 0</inkml:trace>
  <inkml:trace contextRef="#ctx0" brushRef="#br0" timeOffset="18355.5">30030 9051 150 0,'2'2'0'0,"-2"-2"0"15,0 6 0-15,0-6 2 0,0 9 0 0,0-9 1 0,0 9 0 0,0-9 19 0,0 3 1 0,0-3-1 0,0 4 2 0,0-4 40 0,0 0 1 16,0 0 0-16,0 0 0 0,0 0-3 16,0 0 1-16,0 0 0 0,0-4-1 15,0 4-17-15,0-3 1 0,0 3 0 0,0-5 0 0,0 5-10 0,0-18 1 0,0 18-1 16,2-27 1-1,-2 9-3-15,0-1-1 0,2 2 1 0,-2 5 0 16,0 0-8-16,0 0-1 0,0 1 1 0,2 4 0 0,-2 7 3 16,0-8 2-16,0 8-1 0,2-4 0 0,-2 4-2 15,0-3 0-15,0 3 0 0,0-2 1 0,0 2-5 16,1-3 0-16,-1 3-1 0,0-6 2 0,0 6-5 16,0 0 0-16,0 0 0 0,4 11 1 0,-2 3-9 15,0 3 1-15,0 7 0 0,0 2 0 0,-2 7-6 16,-2 5 1-16,0 2 0 0,2-4 0 0,0 2-4 0,2 0 2 15,0-1-1-15,-1-1 1 0,1 2-3 0,2-5 2 16,-2 0-2-16,-2 0 2 0,0-4-3 0,2 4 0 16,0-4 0-16,-2 4 2 0,-2 0-1 0,0 0 0 15,0-4 1-15,0 1 0 0,0-2-1 0,0-2-1 16,1 1 0-16,-1-4 1 0,0-2-1 0,0 1 0 0,0-5-1 16,0-1 1-16,-1 1 0 0,-3-3 1 0,2-2-1 15,2-3 1-15,2-9-2 0,-3 10 2 0,3-10-2 16,-4 2 1-16,4-2-1 0,-4 3 0 0,4-3 0 15,-7 4 2-15,7-4-3 0,-4 3 1 0,4-3 0 16,-7 0 0-16,7 0-1 0,-8-7 0 0,8 7 0 16,-7-15 1-16,1-1-1 0,-1-3 0 0</inkml:trace>
  <inkml:trace contextRef="#ctx0" brushRef="#br0" timeOffset="19072.41">29965 8931 1218 0,'2'0'0'0,"-2"0"0"0,4 4 0 0,-4-4 14 0,7 3-1 0,-7-3 1 0,4 6-1 0,-4-6 14 0,2 0 0 0,-2 0 0 15,0 0 1-15,0 0-7 0,0 0 1 16,0 0-1-16,0 0 1 0,0 0-12 0,1 0 2 15,-1 0-1-15,4 0 0 0,-4 0-3 0,4 0 0 0,-4 0 0 16,15 12 0-16,-15-12-2 0,30 24 2 0,-14-5-1 16,-1 2 1-16,-2 5-2 0,2 1 2 15,0 4 0-15,0-1 0 0,0 3 0 0,0-6 0 0,-2 3 0 16,-2-1-1-16,0-3 2 0,0 2 1 0,1-4-1 16,-1-1 2-16,-2-1-1 0,-1-1 1 0,-1 0-1 0,1-1 1 0,-1-4-5 15,0 1 1 1,1 1-2-16,-3-6 2 0,1 0-6 0,0-3 1 0,-1-4 1 0,1 2-1 0,-6-7-2 0,5 3 0 15,-5-3 0 1,6 5 1-16,-6-5-1 0,7 0 0 0,1-3 0 16,1-2 0-16,4-4 0 0,4-1 0 0,0-4 0 15,0-4 0-15,-1-1-1 0,1-1 1 0,0-5-1 16,0 1 1-16,-2-2-1 0,1-3 1 0,-1 1 0 0,0-3 0 0,0-4 0 0,0 1 0 0,0-3 0 16,-2 8 0-1,-2 1 0-15,0 6 0 0,-1-2 0 0,-3 3 0 0,-1 2 0 0,-3 1 1 0,-1 5-1 16,0 2 1-1,-2 11 1-15,6-8 0 0,-6 8 0 0,0-2 2 0,0 2 0 16,0 0 2-16,0 0-2 0,0 0 2 16,0 0 0-16,0 0-1 0,0 0 1 0,0 0-1 0,0 0 1 15,0 2 0-15,2 6-1 0,-1 8 2 0,1 10 1 16,2 5 1-16,-2-2-1 0,0-1 1 0,0 1 1 0,-1 1 0 16,3-1 0-16,0 2 0 0,1 4 1 0,1-2 1 15,-2-4-1-15,-2 1 0 0,-2 1-3 16,0-2 1-16,2 1 0 0,-2-1 0 0,-2 1-1 15,0-3 1-15,0-1 0 0,0 2 0 0,0-4-3 0,-2-3 2 16,-1 1 0-16,1-1 0 0,2-2-1 0,0-5 0 16,1 0 1-16,-1-4 0 0,0-1 0 0,0-2 0 0,2-7 0 15,-4 12 0-15,4-12-2 0,-3 7 1 16,3-7 0-16,-2 5 1 0,2-5-5 0,0 4 2 0,0-4-2 16,0 5 1-16,0-5-4 0,0 2 0 0,0-2 0 15,0-2 1-15,0 2-2 0,2-9 1 0</inkml:trace>
  <inkml:trace contextRef="#ctx0" brushRef="#br0" timeOffset="19861.54">30149 6792 527 0,'0'-1'0'0,"0"1"0"0,6-2 0 0,-6 2 44 0,9 9 1 0,-9-9-2 0,4-4 2 0,-4 4 15 0,-4-5-1 16,4 5 1-16,0 0-1 0,0 0-16 0,2-3-1 0,-2 3 1 0,0-4 0 0,0 4-10 0,0-3 2 0,0 3 0 0,0-2 0 0,0 2 0 15,0 0 0-15,0 0 0 0,0 0 1 0,0 0-1 16,0 17 0-16,0 2 0 0,-2 11 0 0,-3 8-5 16,-1 10-1-16,2-1 0 0,1 1 0 0,-1-1-6 15,2 2-1-15,-2-4 0 0,1 5 2 0,1-5-12 16,-2-2 2-16,0 2-2 0,3 3 2 0,-3-1-8 0,0 5 2 15,2-7 0-15,-2 2 0 0,1 1-6 0,-1-3 2 0,2 5-1 16,0-3 0-16,0 2-2 0,2-4 1 16,0 0-1-16,-1-4 0 0,-3 1-1 0,-2-6 1 15,1 2 0-15,3-5 0 0,0-4 1 0,0 1 1 16,0-6-1-16,0 0 1 0,0-6 2 0,1-3-1 0,-1-3 1 16,2-3 0-16,2 0 3 0,-2-6 0 0,0-3 0 15,0 3 1-15,0-3 1 0,0 6 0 0,0-6 0 16,1 0 1-16,-1 0-1 0,0 0 2 0,0 0-2 15,0 0 1-15,0 0-1 0,2 0 0 0,-2 0 0 16,4 0 2-16,-4 0-5 0,4 5 2 0,-4-5 0 0,4 7 0 16,-4-7-5-16,3 0 0 0</inkml:trace>
  <inkml:trace contextRef="#ctx0" brushRef="#br0" timeOffset="20546.09">30233 10806 1192 0,'0'-6'0'0,"0"6"0"15,2-5 0-15,-2 5 24 0,2-3 0 0,-2 3-1 0,0-9 2 0,0 9-6 0,0-15 0 0,0 15 0 0,-6-21 0 16,6 21 8-16,-3-21 0 0,3 21 0 15,0-10 1-15,0 10-6 0,0-2 1 0,0 2-1 0,0-4 1 16,0 4 5-16,0-1 0 0,0 1 0 0,0 8 0 0,0-8 2 0,0 25 1 16,0 1-1-16,0 3 1 15,0 9-4-15,0 9 1 0,0 3-1 0,-2 0 1 16,-2-1-8-16,0-1 1 0,3 4-1 0,-1-2 0 0,2 7-12 16,2-1 0-16,-2-1 0 0,-2-3 1 0,-2 0-6 0,0-4 0 15,2-1 1-15,0 0-1 0,2-2-2 0,2-2 0 16,0-1 0-16,2-1 1 0,0-5-2 0,-1 2 0 15,-1-3 0-15,-2-4 1 0,0 0 0 0,2 1 0 16,0-10 0-16,2 1 0 0,-1-3 3 0,3 1-1 16,-2-7 0-16,-2 0 2 0,-1-4 0 0,1-3 2 15,-2-7-1-15,2 9 0 0,-2-9 2 0,-4 3 0 16,4-3 0-16,0 2 0 0,0-2-3 0,0 0 2 16,0 0 0-16,0 0 0 0,0 0-5 0,0 0 1 0,0 0 1 15,0-12-1-15,0-7-3 0,-1-9 1 0</inkml:trace>
  <inkml:trace contextRef="#ctx0" brushRef="#br0" timeOffset="21781.9">30030 6484 515 0,'-2'-3'0'0,"2"3"0"0,-2-2 0 0,2 2 40 0,6 0 2 0,-6 0-1 0,2-3 1 0,-2 3 9 0,0-4 2 0,0 4-1 16,0-14 0-16,0 14-1 0,0-19-1 15,0 19 1-15,-6-17-1 0,6 17-16 0,-2-12 1 16,2 12 0-16,2-9-1 0,-2 9-10 0,4-12-1 0,-4 12 1 16,4-3 1-16,-4 3-6 0,4 0 0 15,-4 0 0-15,7 0 1 0,-7 0-1 0,7 0 1 0,-7 0-1 16,21 12 2-16,-2 0 0 0,1 5 1 0,-3 2 1 15,-2-1-1-15,-2-3 1 0,-2 3-1 0,-2-3 1 0,1 4-1 16,-1 4-3-16,0-3 0 0,-1 1 0 16,-5 0 2-16,-4 0-10 0,-1-1 0 0,0-2 0 0,0-1 2 15,0 2-7-15,0-5 1 0,-2 2 0 16,-1-1 1-16,-1-3-5 0,1-3 0 0,-1 0 1 16,2-1-1-16,1-1-1 0,-1 2 1 0,4-9-1 15,-8 8 0-15,8-8 0 0,-7 9 1 0,7-9-1 16,-7 4 0-16,7-4 0 0,-8-4 2 0,8 4-1 0,-13-5 0 0,4 1 4 0,-1-4 0 15,3-4 0 1,1-6-1-16,3 3 6 0,-1-4-1 0,2 0 0 16,0 0 1-16,2 1 3 0,2-2-1 0,0 2 1 0,2 3 0 15,-1-1 0-15,3 2 2 0,0-1 0 0,1 3 0 16,1 3-1-16,-1 0-1 0,0 2 1 0,1 2 0 0,-8 5-3 16,11-5 1-16,-4 3-1 0,1 1 1 0,-1 1-3 15,-1 1 1-15,1 3 0 0,3-1 1 0,1 1-5 0,2 1 1 16,0 7 0-16,0 0 0 0,-2 2-4 15,-3 5 2-15,-3-2-1 0,-3 1 0 0,-4-3-2 0,-3 1 0 16,-3 1 0-16,1-5 0 0,-1 0-2 16,1 0 1-16,-2 0-1 0,-3-3 0 0,3-4-1 0,0-1 0 15,-1-1 0-15,3-3 2 0,0 0-3 0,1 0 0 0,-2-3 0 16,1-1 1-16,7 4-1 0,-11-5 0 16,5-5 0-16,1-4 0 0,-3-3 0 0,1-6 0 0,1 2 0 15,2 1 0-15,3-1 0 0,1 0 0 16,1 4 0-16,1-4 1 0,2 0-1 0,2 0 1 0,-3 4 0 15,-1 5 0-15,0 3 0 0,0 6 2 0,-2 3-1 16,0-4 0-16,0 4 0 0,4 0 1 0,-4 0-1 16,3 0 1-16,-3 0-1 0,8 13 2 0,-1-8-1 15,3 5 1-15,1 7-2 0,0 4 1 0,-4 0-1 16,-3-5 2-16,-4 1-3 0,-2-3 0 0,-1 1 0 0,-3-3 0 16,-3 4-1-16,-1-4 0 0</inkml:trace>
  <inkml:trace contextRef="#ctx0" brushRef="#br0" timeOffset="22829.6">30252 12117 263 0,'2'0'0'0,"-2"0"0"0,5 0 0 0,-5 0 101 0,13 0 1 0,-13 0-1 0,10 0 1 0,-10 0-26 0,2 0-1 0,-2 0 0 15,11 0 0-15,-11 0-25 0,15 6-1 0,-15-6 0 16,15 6 1-16,-15-6-23 0,15 6 0 0,-15-6-1 16,9 12 3-16,-9-12-17 0,4 19 0 0,-4-19 1 15,5 19-1-15,-5-19-6 0,-5 19 0 0,5-19 1 0,-13 19 0 16,13-19-5-16,-21 26 1 0,21-26 1 16,-28 22-1-16,28-22-2 0,-33 14 0 0,33-14 0 15,-30 7 2-15,30-7-2 0,-21-2 0 0,21 2 0 0,-17-5 0 16,17 5 0-16,-11-7 2 0,11 7-2 15,-11-8 1-15,11 8 5 0,-11-21 1 0,11 21-1 0,-11-28 1 0,5 11 9 0,2-4 0 16,3 2 0 0,-1 2 1-16,2 3 4 0,2 0 2 0,-1 4-2 0,1-1 2 0,0 4 2 15,0 4-1-15,-2 3 1 0,7-9 1 0,-7 9-2 16,13-10-1-16,-5 5 1 0,1 1 1 0,2 3-5 0,2-1 2 16,2 2-1-16,0 3 1 0,-2 4-5 0,0 2 1 0,2 3-1 15,-4-3 1 1,1 3-4-16,-3 2 2 0,-2 1 0 0,-1 2 0 0,-4 1-5 0,-4-1 1 0,-2 0-1 15,1 1 1-15,-3-3-6 16,-3 3 1-16,-1-6 0 0,3-2 0 0,-2 0-3 16,1-1 1-16,1-2-1 0,-1-2 1 0,1-5-3 15,-1 2 1-15,1-2-1 0,1 0 1 0,6 0-3 16,-5-2 1-16,5 2 0 0,-4-5 0 0,4 5 0 0,-4 0 0 16,4 0 0-16,-4-3 0 0,4 3 1 0,-1-4 0 15,1 4-1-15,0-3 1 0,0 3 1 0,1-4-1 0,-1 4 1 0,2-2 0 16,-2 2 1-16,2-5 0 0,-2 5 0 15,4-3 0-15,-4 3 1 0,4 0 1 0</inkml:trace>
  <inkml:trace contextRef="#ctx0" brushRef="#br0" timeOffset="38882.86">28551 7995 1054 0,'0'4'0'0,"0"-4"0"0,0 5 0 0,0-5 4 0,2 7 0 0,-2-7 1 16,2 8-1-16,-2-8 3 0,0 4 0 0,0-4-1 0,0 0 2 0,0 0 7 0,0 0-1 15,0 0 1-15,0 0 0 0,0 0 0 0,0 0 1 0,0 0 0 16,0 0 1-16,0 0-8 0,0 0 0 0,0 0-1 16,0 0 1-16,0 0 3 0,0 0-1 0,0 0 0 15,0 0 0-15,0 0 1 0,0 0 0 0,0 0-1 16,0 0 1-16,0 0-1 0,0 0 0 15,0 0 0-15,0 5 0 0,0-5 5 0,3 12 0 0,-3-12-1 0,8 12 2 16,-8-12 3-16,15 18 1 0,-15-18-1 16,22 20 0-16,-22-20 5 0,28 28 1 0,-28-28-2 15,24 24 2-15,-24-24-1 0,21 30-1 0,-21-30 1 0,24 29 0 16,-11-13-5-16,0 4 0 0,0-6 0 0,0 4 2 16,-2-3-3-16,0 1 0 0,2-1 0 15,2 3 1-15,0-3-3 0,2 4 0 0,0 0 0 16,1-1 1-16,1 1-6 0,2 0 0 0,-1 0 1 0,1 1 0 0,-1-4-2 0,1 1 1 15,1 1-1-15,-2-1 0 16,-1 2-2-16,1 2 0 0,3-4 0 0,-1 0 1 0,1 2-2 0,-1 2 0 16,0-4 0-1,1 3-1-15,-1 0 0 0,0-2 0 0,1 1 0 16,-3-2-1-16,-3 0 1 0,0 1 0 0,-2 1 0 0,0-6 0 16,-2 3 0-16,0-4 1 0,-2 2 0 0,-2-2 0 15,0-2-2-15,1-3 1 0,-1 0 0 0,-1-2 0 0,-8-5-1 0,7 11 2 16,-3-2-1-16,1-4 1 15,3 2-1-15,-1 1-1 0,-1-1 1 0,-1 0 0 0,1 4-2 0,0-6 2 16,-1 2-1-16,1 1 0 0,-3-3-1 0,-1 1-1 16,-2-6 1-16,4 10 1 0,-4-10-2 0,4 5 0 15,-4-5 1-15,0 4 1 0,0-4-4 0,4 3 1 16</inkml:trace>
  <inkml:trace contextRef="#ctx0" brushRef="#br0" timeOffset="39473.9">29468 10106 1192 0,'-2'0'0'0,"2"0"0"0,-6 0 0 0,6 0 36 0,0 0 0 0,0 0 0 0,0 0 0 0,0 0 11 0,-7 0 0 0,7 0 0 15,-13 0 1-15,13 0-19 16,-12 0 1-16,12 0 0 0,-16 0 1 0,16 0-18 0,-28 6 1 0,28-6-1 16,-34 12 0-16,34-12-4 0,-33 14 0 0,33-14 0 15,-34 22 0-15,15-5-2 0,-1-1 0 0,-1 3 0 0,1 2 0 16,-1 1-3-16,1 3 0 15,-2 2 1-15,-1 4-1 0,-1 2 1 0,-4 2-1 0,0 1 1 16,2 4 0-16,-2 0 1 0,0 0 0 16,-2 1-1-16,4 1 1 0,0-3-2 0,0 3 2 15,-2-4 0-15,0 2-1 0,2-2 0 0,0 2 0 0,0 0 1 0,0-1-1 0,2-4 3 0,1-2 0 16,1 0 0 0,1-2 1-16,1-5 1 0,1-2 1 0,2-1 1 15,3-4-1-15,1 0-1 0,3-4 1 0,1-3 0 16,1-1 1-16,3-3-1 0,3-4 1 0,2-4 0 0,-4 5 1 0,4-5-3 0,0 3 0 15,0-3 0-15,2 0 0 0,-2 0-5 16,4 0 0-16</inkml:trace>
  <inkml:trace contextRef="#ctx0" brushRef="#br0" timeOffset="40163.78">31146 9233 916 0,'0'0'0'0,"0"0"0"0,2 6 0 0,-2-6 26 0,2 9 1 0,-2-9-1 0,2 9 1 0,-2-9 13 0,0 1 1 0,0-1-1 0,0 0 0 16,0 0-9-16,0 0-1 0,0 0 0 0,0 0 1 0,0 0-15 15,-6 0 2-15,6 0-1 0,-5 0 1 0,5 0-5 16,-4 0 0-16,4 0-1 0,-4 0 2 0,4 0-4 0,-2 0 1 0,2 0 0 15,6 0 1-15,-6 0-1 0,19 7 0 0,3-1 0 16,6-3 2-16,7 1-3 0,8-3 1 0,0 3-1 16,-2-1 1-16,-2-3 2 15,0 0-1-15,2-3 0 0,0 1 2 0,0 2 0 0,-2 0 1 16,4-2-1-16,0 1 1 0,2 1 2 0,1-4 1 0,-1-1-1 0,0 1 1 16,1 1 1-16,-1-1 1 15,0 3-1-15,0-6 1 0,-3 2 5 0,-1-1 0 16,-1 3-1-16,-3 3 1 0,-4 0 2 0,3-2 1 15,-5 4 0-15,-3 0 0 0,-3-1-2 0,-5 1 0 0,-5 2-1 16,-2-4 1-16,-4 3 0 0,-3-1 1 16,-6-2 0-16,4 3 0 0,-4-3-5 0,2 4 2 0,-2-4-2 15,0 8 2-15,0-8-5 0,0 6 0 0,0-6 0 16,-2 12 0-16,-4-4-4 0,-1 1 1 0,1-2-1 16,2-2 1-16,4-5-4 0,-7 11 2 0,7-11-2 15,-8 8 2-15,8-8-5 0,-3 5 0 0</inkml:trace>
  <inkml:trace contextRef="#ctx0" brushRef="#br0" timeOffset="40835.56">32464 9227 518 0,'0'0'1'0,"0"0"87"0,0 0-1 0,0 0 1 0,5 12 0 0,-5-12-64 0,0 6 1 0,0-6-1 0,0 1 1 0,0-1-22 0,0 0 1 15,0 0-1-15,0 0 0 0,0 0-7 0,0 0-1 16</inkml:trace>
  <inkml:trace contextRef="#ctx0" brushRef="#br0" timeOffset="43173.1">29958 4505 263 0,'0'-2'0'0,"0"2"0"0,1 5 0 0,-1-5 43 0,4 7 1 0,-4-7-2 0,4 0 2 0,-4 0 36 0,0 0 1 0,0 0-2 16,0 0 2-16,0 0-14 0,0 0 1 0,0 0-1 15,0 0 1-15,0 0-16 0,0 0 1 0,0 0 0 0,0 0-1 0,0 0-17 0,-6 0 1 16,6 0 0-16,-5 9 0 16,5-9-9-16,-4 14 0 0,4-14 0 15,0 10 1-15,0-10-8 0,2 14 1 0,-2-14-1 0,0 12 2 16,0-12-5-16,4 12 0 0,-4-12 1 0,3 12 0 15,-3-12-2-15,4 14 0 0,-4-14 0 0,4 12-1 0,-4-12-2 0,5 16 0 16,-5-16 1-16,8 12-1 16,-8-12-2-16,7 17 2 0,-7-17-2 0,8 12 1 0,-8-12 2 15,7 9-1-15,-7-9 1 0,6 8-1 0,-6-8 3 0,2 4-1 16,-2-4 1-16,3 3 1 0,-3-3-1 0,4 0-1 16,-4 0 1-16,2 0 0 0,-2 0 2 0,0 0 0 0,0 0 0 15,0 0 1 1,0 0-1-16,0 0 0 0,0 0 0 0,0 0 1 0,0 0-4 0,0 0 2 0,0 0 0 15,0 0 0-15,0 0-4 16,0 0 2-16,0 0 0 0,0-3-1 0,0 3-2 0,0-5 1 0,0 5-1 16,0-12 0-16,0 12-3 0,0-21 2 0,0 21-1 0,-6-21 0 0,6 21-4 15,-3-21 2 1,3 21-1-16,0-19 1 0,0 19-6 0,0-12 2 16,0 12-1-16,0-5 0 0,0 5-3 0,-6-9 0 15,6 9 0-15,-6-3 0 0,6 3-3 0,-3-9 1 0,3 9-2 0,-2-12 2 16,2 12-9-16,0-9 0 15,0 9-1-15,0-12 1 0,0 12-7 0,-6-8 0 0,6 8 0 16,-4-7 1-16,4 7 0 0,0-2 0 0,0 2-1 16,0-3 1-16,0 3 1 0,0-4 2 0,0 4-2 15,0-3 1-15,0 3 6 0,0 0 1 0,0 0 1 16,0 0-1-16,0 0 4 0,0-2 1 0,0 2 0 16,4 0-1-16,-4 0 3 0,10-4 0 0,-10 4 0 15,18 0 0-15,-18 0 0 0,30 9 1 0,-30-9 0 16,32 7 0-16,-32-7 0 0,28 21 0 0,-28-21 0 15,20 26 0-15,-20-26 0 0,9 29 0 0,-9-10 0 0,0 2 0 16,0 0 0-16,0 3 0 0,-3 2 0 0,-3-2 0 16,-3 0 0-16,-2 1 0 0,-2 1 0 0,0 0 0 15,-1 1 0-15,0-3 0 0,-3 1 0 0,2 1 0 16,2-6 1-16,0 5 0 0,0-1 0 0,-2-3 0 0,-2 1 1 16,0-1 1-16,4 1-1 0,0 1 0 0,2-2 2 15,2-1 0-15,1 1-1 0,3-2 2 0,-1-3-1 0,4-2 1 16,2-2-1-16,2 0 1 0,0-3-2 0,0-3 2 15,-2-6-2-15,9 11 2 0,-1-4-3 0,1 1 1 16,4 1 0-16,2-2 1 0,3 2-3 0,5-6 0 16,-1 6 0-16,1-4 1 0,-3-2-2 0,-1-1 2 15,1 0-1-15,3 0 0 0,-1 1-1 0,0-3 0 16,-3-3 0-16,-2 3 1 0,-2 0-1 0,-2-2 0 0,-2 0 0 16,-4 2 0-16,-7 0 0 0,8-2 0 0,-8 2 0 15,5-3 0-15,-5 3-1 0,4-4 1 0</inkml:trace>
  <inkml:trace contextRef="#ctx0" brushRef="#br0" timeOffset="43402.42">29879 5135 1030 0,'-5'-4'0'0,"5"4"0"0,-15-5 0 0,15 5 10 0,-10 0 1 0,10 0-1 0,-3 0 1 0,3 0-1 0,-2-4 2 0,2 4-1 0,0-5 0 0,0 5-6 0,0-3 0 0,0 3 1 31,4-7-1-31,-4 7-5 0,7-5 0 0,-7 5 0 16,21-12 2-16,-1 3 1 0,6 0 0 0,-2-1 1 0,-3 1-1 16,-1 1 8-16,1-1 2 0,-1 0-2 0,1 1 1 15,-1-3 4-15,3 3 0 0,-5 2-1 0,-3 1 2 16,-4 5-1-16,-1 0 0 0</inkml:trace>
  <inkml:trace contextRef="#ctx0" brushRef="#br0" timeOffset="43825.62">30038 5671 892 0,'0'-3'0'0,"0"3"0"0,3-6 0 0,-3 6 14 0,6 0 2 0,-6 0 0 0,4 0-1 0,-4 0 21 0,0 0 1 0,0 0-1 0,0 0 1 16,0 0-4-16,0 0 0 0,0 0 0 0,0 0 1 16,0 0-13-16,0 0 1 0,0 0 1 0,-6 6-1 0,6-6-6 15,-7 15 0-15,7-15-1 0,-6 30 2 0,2-10-1 0,1 5 0 16,1-3-1-16,0-3 2 0,2-3-7 0,2 1 2 15,0-3-1-15,-1 1 0 0,1-6-5 0,-2 0-1 16</inkml:trace>
  <inkml:trace contextRef="#ctx0" brushRef="#br0" timeOffset="44003">30032 5927 614 0,'0'0'0'0,"0"0"0"0,2 4 0 0,-2-4 2 0,7 8 0 16,-7-8 0-16,8 4 0 0,-8-4-1 0,4 1 1 0,-4-1-1 0,3 0 1 0,-3 0-2 15,0 0 0-15,0 0 0 16,0 0 1-16,0 0-2 0,0 0 1 0,0 0 0 16,0 0 0-16,0 0-2 0,0 0-1 0,0 0 1 15,0 7 1-15,-2 2-2 0,-1-4-1 0</inkml:trace>
  <inkml:trace contextRef="#ctx0" brushRef="#br0" timeOffset="45461.51">32717 9234 302 0,'0'0'52'0,"0"0"-22"0,0 0 1 0,0 0-1 0,0 4 0 0,0-4-11 0,0 0 0 0,0 0 1 0,0 0-1 0,0 0 26 0,0 0 1 15,0 0-2-15,0 0 2 0,0 0 2 16,0 0-1-16,0 0 0 0,0 0 1 0,0 0 1 0,0 0 1 16,0 0-1-16,7 0 1 0,-7 0-8 0,28 7 2 15,-7-6-1-15,1 1 0 0,1 0-6 0,-1 1 0 16,0-3 0-16,-1 0 2 0,-4 0-10 0,1 0 1 15,5 0-1-15,-1 0 2 0,0 0-8 0,3 0 2 16,-3 0 0-16,-2 0-1 0,-1 0-2 0,-2 4-1 0,0-4 0 16,1 1 1-16,-1-1 10 0,-2 0 2 0,-4 0-34 15,-3 0 0-15,-8 0 27 0,3 0 1 0,-3 0-28 16,4 0 0-16,-4 0 23 0,4-1 1 0,-4 1-24 16,3 0 0-16,-3 0 21 0,0-4 0 0,0 4-21 15,4 0 0-15,-4 0 21 0,2 0-1 0,-2 0-20 16,0-3 0-16,0 3 14 0,4 0 2 0,-4 0-16 15,3-2 0-15,-3 2 8 0,0-3 0 0,0 3-8 16,0 0 0-16,0 0 2 0,0-4 0 0,0 4-2 16,0-3 0-16,0 3 0 0,-7-4 0 0,0 3 0 15,-1-3 0-15,8 4-3 0,-13-12 0 0,6 7 3 16,1 1 0-16,6 4-8 0,-11-3 1 0,11 3 7 0,-8-5 0 16,8 5-8-16,-3-4 1 0,3 4 7 0,-4-2 0 15,4 2-7-15,-4-3-1 0,4 3 8 0,-4 0 0 0,4 0-6 0,-3 0 1 16,3 0 5-16,-2 0 0 15,2 0-4-15,0 0 1 0,0 0 3 0,4 0 0 0,-4 0-1 0,3 0 0 16,-3 0 1-16,6 0 0 0,-6 0-2 16,13 0 1-16,-4 0 1 0,2 3 0 0,1 3-1 15,-1-6 0-15,0 3 1 0,-2-3 0 0,-1 2-2 0,-3 0 0 16,-5-2 2-16,13 6 0 0,-5-2-3 16,-3 3 2-16,-1-2 1 0,-2 2 0 0,0 2-2 15,0-4 1-15,-2 2 1 0,-2 1 0 0,-2 1-2 0,0 3-1 16,1 0 3-16,-1-3 0 0,-2 3-2 0,-3 2 0 0,0-4 2 15,1 1 0-15,1-1-5 0,1-1 1 16</inkml:trace>
  <inkml:trace contextRef="#ctx0" brushRef="#br0" timeOffset="46225.28">33233 9603 1080 0,'0'0'0'0,"0"0"52"0,0 0-1 0,2 10-51 0,-2-1 0 0,0 0 52 0,2 1 0 0,0-1-52 0,1 3 0 0,3 3 29 0,2 3 1 0,1-6-30 16,0 0 0-16,2-2 15 0,1-3 0 0,-1-2-15 15,0 2 0-15,0-5 12 0,2 0 0 0,0-1-12 16,0-1 0-16,-2 0 7 0,-1-1 1 0,-1-1-8 16,0 0 0-16,1 2 5 0,-1-5 1 0,0 0-6 0,1-2 0 15,-3 0 5-15,-3 0 1 0,-1 0-6 0,3 0 0 0,0-1 6 0,-1 1-1 16,-5 7-5-16,10-12 0 15,-9 5 6-15,3 0 1 0,0 0-7 0,0 2 0 0,-3-4 11 16,1 2 1-16,-2 7-12 0,4-9 0 16,-4 9 18-16,0-3 1 0,0 3-19 0,2-2 0 0,-2 2 36 15,0-5 0-15,0 5-36 0,0 2 0 0,0-2 48 16,0 12 2-16,0 0-50 0,0 9 0 0,0 6 49 0,0 6 0 16,-2 5-49-16,-4-3 0 0,-1 1 45 15,1 1 1-15,1-1-46 0,1 2 0 0,0-3 37 16,1 1 1-16,-1 0-38 0,0-3 0 0,0 0 25 0,1 0 1 15,1-2-26-15,2-3 0 0,2-4 15 0,1-3 0 16,-1-7-15-16,0-2 0 0,0-4 5 0,0-4 0 16</inkml:trace>
  <inkml:trace contextRef="#ctx0" brushRef="#br0" timeOffset="46913.61">30958 8634 452 0,'0'0'0'0,"0"0"0"0,2 8 0 0,-2-8 61 0,9 4 2 0,-9-4 0 0,10 3 0 0,-10-3 1 0,1 6 1 0,-1-6-1 0,0 1 1 0,0-1-23 16,0 4 0-16,0-4 1 0,0 0 0 0,0 0-19 16,0-2 1-16,0 2 0 0,0-3 0 0,0 3-11 15,4-7 0-15</inkml:trace>
  <inkml:trace contextRef="#ctx0" brushRef="#br0" timeOffset="47078.23">31243 8336 740 0,'2'0'0'16,"-2"0"0"-16,4 0 0 0,-4 0 16 0,0 0 0 0,0 0-1 16,0 0 2-16,0 0-1 0,0 0 1 0,0 0-1 15,0 0 1-15,0 0-2 0,0 0 1 0,0 0-2 16,0 0 2-16,0 0-5 0,0 0 0 0,0 0 1 15,0 0-1-15,0 0-6 0,0 0 2 0</inkml:trace>
  <inkml:trace contextRef="#ctx0" brushRef="#br0" timeOffset="47222.98">31489 8073 313 0,'4'-3'0'0,"-4"3"0"0,9-2 0 15,-9 2 13-15,13 5 2 0,-13-5-1 0,8 0 1 0,-8 0 1 16,0-5-1-16,0 5 1 0,0-4 1 15,0 4-8-15,0 0 0 0,0 0 0 0,0-3 0 16,0 3-1-16,0-4-1 0</inkml:trace>
  <inkml:trace contextRef="#ctx0" brushRef="#br0" timeOffset="47381.49">31901 7673 363 0,'0'0'0'0,"0"0"0"16,4 4 0-16,-4-4 3 0,3 3 2 15,-3-3-1-15,0 5 1 0,0-5 14 0,0 0 1 0,0 0 0 16,0 0 1-16,0 0 27 0,0 0 0 16,0 0 0-16,0 0 1 0,0 0 2 0,0 0 2 0,0 0-1 15,0 0 0-15,0 0-8 0,4-5 0 0</inkml:trace>
  <inkml:trace contextRef="#ctx0" brushRef="#br0" timeOffset="48529.49">32287 7113 653 0,'0'0'0'0,"0"0"0"0,0 0 0 0,0 0 24 0,0 0 2 0,0 0-1 0,0 0 1 0,0 0 15 0,0 0 1 0,0 0-1 15,0 0 2-15,0 0-7 0,0 0 1 0,0 0-1 16,-4 0 1-16,4 0-13 0,-4 0 1 0,4 0 0 16,-4 0-1-16,4 0-4 0,-3 0-1 0,3 0 0 15,-4 0 0-15,4 0-4 0,-2 0 2 0,2 0-1 0,0 0 1 16,0 0-1-16,0 0 0 0,0 0 1 15,0 0 0-15,0 0 1 0,0 0 0 0,0 0 0 0,0 0 1 16,0 0 1-16,0 1 0 0,0-1 1 0,0 11-1 0,0-11 2 16,0 10 2-16,0-10-2 0,6 19 2 15,-6-19-3-15,9 28 0 0,-9-28 1 0,22 29-1 16,-7-10 0-16,2 0 1 0,0 0-1 0,1-3 2 0,3 1-2 16,-1-3 1-16,1 0 1 0,-1 0-1 0,1 0-4 0,-1-1 1 15,1 0 0-15,-2 0 0 0,-5-4-2 0,1 0 0 16,-2-1 0-16,-1-1 0 0,-3 0 0 0,-2-2-1 15,-7-5 1-15,8 9 0 0,-8-9-5 0,7 4 2 16,-7-4-2-16,2 1 2 0,-2-1-8 0,2 2 1 16,-2-2 0-16,4 0 1 0,-4 0-4 0,2 0 2 15,-2 0-2-15,0 0 2 0,0 0-4 0,0 0 0 0,0 0 1 16,0 0-1-16,0 0-2 0,0 0 1 0,0 0 0 16,0 0 0-16,0 0-1 0,0 0 0 15</inkml:trace>
  <inkml:trace contextRef="#ctx0" brushRef="#br0" timeOffset="48779.44">32557 7009 857 0,'0'0'1'0,"0"0"21"0,0 0 2 0,0 0-2 0,7 7 2 0,-7-7-5 0,0 8 1 0,0-8-1 0,-5 14 2 0,5-14 9 0,-17 37 0 0,8-13 0 0,-1 2 2 0,-1 3-7 0,0 4 0 16,-2 2 1-16,-2 3 0 0,-4 3-2 0,1 1-1 0,-3-1 1 31,-1 4 0-31,-2-3 1 0,-2-4 1 0,-1 3 0 0,5 3-1 0,0-6-1 16,1 0 0-16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3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849 991 1800 0 0,'10'11'134'0'0,"-2"2"-48"0"0,-7-11 10 0 0,1 0 1 0 0,-1 0-1 0 0,0 0 0 0 0,1 0 0 0 0,-1-1 0 0 0,1 1 1 0 0,0 0-1 0 0,-1-1 0 0 0,1 1 0 0 0,4 2 2202 0 0,-8-4-2060 0 0,0 0 0 0 0,0 0 0 0 0,0 1 0 0 0,0-1 0 0 0,0 1 0 0 0,0-1 0 0 0,0 1 0 0 0,0 0 0 0 0,0 0 0 0 0,0 0 0 0 0,0 0 0 0 0,-2 2 0 0 0,2-3-121 0 0,1 1-1 0 0,0 0 1 0 0,0-1-1 0 0,-1 1 0 0 0,1-1 1 0 0,0 1-1 0 0,0-1 1 0 0,-1 1-1 0 0,1-1 0 0 0,-1 0 1 0 0,1 0-1 0 0,0 0 1 0 0,-1 0-1 0 0,1 0 0 0 0,-1 0 1 0 0,1 0-1 0 0,0 0 1 0 0,-1-1-1 0 0,1 1 0 0 0,0 0 1 0 0,-1-1-1 0 0,1 1 1 0 0,0-1-1 0 0,0 0 1 0 0,-1 1-1 0 0,1-1 0 0 0,0 0 1 0 0,0 0-1 0 0,0 0 1 0 0,0 0-1 0 0,-2-1 0 0 0,-2-5 235 0 0,0 0 0 0 0,0 0 0 0 0,1 0 0 0 0,-6-12 0 0 0,-7-11 37 0 0,9 18-225 0 0,3 4-22 0 0,0 0 0 0 0,-1 0 0 0 0,0 0 0 0 0,0 1 1 0 0,-1 0-1 0 0,-8-7 0 0 0,8 10-44 0 0,1 0 0 0 0,-1 1 1 0 0,0 0-1 0 0,0 0 0 0 0,0 1 1 0 0,-1-1-1 0 0,1 2 0 0 0,0-1 1 0 0,-1 1-1 0 0,-11-1 1 0 0,-102-4 356 0 0,100 6-367 0 0,0 1-1 0 0,0 1 0 0 0,0 1 1 0 0,-25 7-1 0 0,26-5-10 0 0,-1 2-1 0 0,1 0 0 0 0,0 1 1 0 0,1 1-1 0 0,0 1 1 0 0,-25 17-1 0 0,30-16-17 0 0,-15 10 143 0 0,-49 45 1 0 0,70-57-165 0 0,0 0 1 0 0,0 0-1 0 0,1 1 1 0 0,0 0-1 0 0,1 0 0 0 0,0 1 1 0 0,1 0-1 0 0,0 0 0 0 0,-5 17 1 0 0,5-10 28 0 0,1 0 0 0 0,1 0 0 0 0,1 0 0 0 0,-1 28 0 0 0,3-36-25 0 0,0 1 1 0 0,1 0-1 0 0,1-1 1 0 0,0 1-1 0 0,0-1 1 0 0,1 1-1 0 0,1-1 1 0 0,-1 0 0 0 0,7 11-1 0 0,-5-13-4 0 0,1 0 1 0 0,1 0-1 0 0,-1 0 1 0 0,1-1-1 0 0,9 7 1 0 0,8 10 24 0 0,-16-17-46 0 0,0 0 1 0 0,1-1 0 0 0,0 0 0 0 0,-1 0-1 0 0,2-1 1 0 0,-1 0 0 0 0,1 0 0 0 0,0-1-1 0 0,-1-1 1 0 0,2 1 0 0 0,-1-2-1 0 0,0 1 1 0 0,1-1 0 0 0,14 0 0 0 0,5 0 12 0 0,0-1 0 0 0,-1-2-1 0 0,58-9 1 0 0,-59 6-22 0 0,0-2 0 0 0,-1-2 0 0 0,0 0-1 0 0,-1-2 1 0 0,0-1 0 0 0,0-1 0 0 0,43-27-1 0 0,-53 28-1 0 0,0-1-1 0 0,0-1 0 0 0,-2 0 0 0 0,1-1 0 0 0,-2-1 0 0 0,0 0 1 0 0,-1 0-1 0 0,0-2 0 0 0,-1 1 0 0 0,-1-1 0 0 0,15-35 0 0 0,-6-1 0 0 0,-2 0 0 0 0,16-88 0 0 0,-3-115 10 0 0,-16 115-4 0 0,4-105 16 0 0,-21 72-9 0 0,3 138-12 0 0,0 24 0 0 0,0 0 1 0 0,-1 0 0 0 0,0 0 0 0 0,-5-22-1 0 0,-4 2 51 0 0,10 31-40 0 0,0-7 55 0 0,-4 95-8 0 0,2-58-56 0 0,1 1 0 0 0,1-1 0 0 0,4 31 0 0 0,23 102 25 0 0,15 133 8 0 0,-5-54 4 0 0,-5-53-3 0 0,-7-35-20 0 0,2 23 0 0 0,-24-144-14 0 0,-1 1-1 0 0,-2 0 1 0 0,-5 43-1 0 0,-21 76 30 0 0,19-115-27 0 0,2-24-1 0 0,5-13-6 0 0,0 0-1 0 0,0 0 1 0 0,0 0 0 0 0,0 0-1 0 0,0 0 1 0 0,0 0-1 0 0,0 0 1 0 0,0-1-1 0 0,0 1 1 0 0,0 0 0 0 0,-1 0-1 0 0,1 0 1 0 0,0 0-1 0 0,0 0 1 0 0,0 0-1 0 0,0 0 1 0 0,0 0-1 0 0,0 0 1 0 0,0 0 0 0 0,-1 0-1 0 0,1 0 1 0 0,0 0-1 0 0,0 0 1 0 0,0 0-1 0 0,0 0 1 0 0,0 0 0 0 0,0 0-1 0 0,0 0 1 0 0,0 0-1 0 0,-1 0 1 0 0,1 0-1 0 0,0 1 1 0 0,0-1-1 0 0,0 0 1 0 0,0 0 0 0 0,0 0-1 0 0,0 0 1 0 0,0 0-1 0 0,0 0 1 0 0,0 0-1 0 0,0 0 1 0 0,-1 0 0 0 0,1 0-1 0 0,0 0 1 0 0,0 1-1 0 0,0-1 1 0 0,0 0-1 0 0,0 0 1 0 0,0 0-1 0 0,0 0 1 0 0,0 0 0 0 0,0 0-1 0 0,0 0 1 0 0,0 1-1 0 0,0-1 1 0 0,0 0-1 0 0,0 0 1 0 0,0 0 0 0 0,0 0-1 0 0,0 0 1 0 0,0 0-1 0 0,0 0 1 0 0,0 0-1 0 0,0 1 1 0 0,0-1-1 0 0,-1-11 1 0 0,0 0 5 0 0,-5-11 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79 11256 0 0,'0'-3'10'0'0,"0"1"104"0"0,0 0-1 0 0,1 0 0 0 0,-1 0 0 0 0,0 1 1 0 0,0-1-1 0 0,-1 0 0 0 0,1 0 0 0 0,0 0 0 0 0,-1 0 1 0 0,1 0-1 0 0,-1 0 0 0 0,0 0 0 0 0,1 1 0 0 0,-1-1 1 0 0,0 0-1 0 0,0 0 0 0 0,0 1 0 0 0,0-1 1 0 0,0 1-1 0 0,-1-1 0 0 0,1 1 0 0 0,0-1 0 0 0,-3 0 1 0 0,-11-23 410 0 0,10 17-389 0 0,3 19 30 0 0,2-9-156 0 0,0 0 0 0 0,0 0 0 0 0,0 1 0 0 0,-1-1 1 0 0,1 0-1 0 0,-1 0 0 0 0,0 0 0 0 0,1 0 1 0 0,-3 4-1 0 0,-2 7 11 0 0,-4 26 61 0 0,2 0 1 0 0,2 1-1 0 0,2 0 1 0 0,2 66 0 0 0,9-1 160 0 0,0 37 209 0 0,-21-4 473 0 0,13-136-905 0 0,0-1 1 0 0,0 1 0 0 0,0 0-1 0 0,-1-1 1 0 0,1 1-1 0 0,0-1 1 0 0,-1 0-1 0 0,1 1 1 0 0,-1-1 0 0 0,1 1-1 0 0,-1-1 1 0 0,0 0-1 0 0,0 1 1 0 0,-1 1 0 0 0,1-2 7 0 0,0 0 1 0 0,0 0 0 0 0,1 1 0 0 0,-1-1 0 0 0,0 0 0 0 0,1 0 0 0 0,-1 1 0 0 0,1-1-1 0 0,-1 0 1 0 0,1 1 0 0 0,0-1 0 0 0,0 0 0 0 0,-1 1 0 0 0,1 1 0 0 0,0 0 26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59 10152 0 0,'-2'-4'115'0'0,"-8"-5"320"0"0,2 1 0 0 0,8 8-399 0 0,-1 0 1 0 0,1 0-1 0 0,0-1 1 0 0,0 1-1 0 0,-1 0 1 0 0,1 0-1 0 0,0-1 0 0 0,-1 1 1 0 0,1 0-1 0 0,0 0 1 0 0,0-1-1 0 0,0 1 1 0 0,-1 0-1 0 0,1-1 0 0 0,0 1 1 0 0,0 0-1 0 0,0-1 1 0 0,0 1-1 0 0,0 0 1 0 0,0-1-1 0 0,0 1 0 0 0,0-1 1 0 0,0 1-1 0 0,0 0 1 0 0,0-1-1 0 0,0 1 1 0 0,0 0-1 0 0,0-1 0 0 0,0 1 1 0 0,0 0-1 0 0,0-1 1 0 0,0 1-1 0 0,0 0 1 0 0,0-1-1 0 0,1 1 0 0 0,-1 0 1 0 0,0-1-1 0 0,0 1 1 0 0,1-1-1 0 0,16 1 362 0 0,28 14-613 0 0,-40-12 343 0 0,51 13-15 0 0,68 9 1 0 0,-121-23-109 0 0,72 9 385 0 0,106 2 0 0 0,78-16 518 0 0,-63 0-267 0 0,-100 0-166 0 0,142-25 0 0 0,-147 16-201 0 0,165-29 685 0 0,-200 39-410 0 0,-44 3-154 0 0,-11 0-15 0 0,-6 0-250 0 0,-13-3-98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 12160 0 0,'0'0'393'0'0,"-30"-6"1462"0"0,30 3-1804 0 0,-2 19 226 0 0,17 220-248 0 0,2 83 124 0 0,-6-75 109 0 0,-4-121-96 0 0,-10-29-48 0 0,0-44-48 0 0,-9 30 301 0 0,12-84-356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1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10544 0 0,'9'-19'215'0'0,"-12"-4"477"0"0,1 7 431 0 0,2 70-848 0 0,-1 21 155 0 0,4 0 0 0 0,21 130 1 0 0,-22-197-378 0 0,1 10 166 0 0,1-1 1 0 0,1 0 0 0 0,10 24 0 0 0,-9-21 84 0 0,-6-15-264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10752 0 0,'3'3'0'0'0,"-3"6"840"0"0,0-7-408 0 0,0 10-72 0 0,-3-2-88 0 0,-10 1-96 0 0,10 1-120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1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17 8640 0 0,'-3'-13'57'0'0,"8"9"84"0"0,10 12 1979 0 0,-31-1-1413 0 0,-16 21-436 0 0,1 2-1 0 0,1 2 1 0 0,2 0 0 0 0,1 2-1 0 0,-42 70 1 0 0,-11 36 353 0 0,-89 218 0 0 0,142-286-517 0 0,4 0 0 0 0,2 2 0 0 0,4 0 0 0 0,-10 90 1 0 0,23-126-73 0 0,2 1 1 0 0,2-1-1 0 0,1 1 1 0 0,2-1-1 0 0,1 1 1 0 0,2-1-1 0 0,2 0 1 0 0,2-1-1 0 0,1 0 1 0 0,19 42 0 0 0,-2-23 25 0 0,3-2 0 0 0,2-1 0 0 0,2-1 0 0 0,2-2 0 0 0,3-2 0 0 0,2-1 0 0 0,67 58 0 0 0,-85-82 0 0 0,2-1 0 0 0,0 0 1 0 0,2-2-1 0 0,0-1 0 0 0,48 23 1 0 0,-52-31-13 0 0,1 1 17 0 0,1-2 0 0 0,32 9-1 0 0,-49-17-39 0 0,1 0 0 0 0,-1 0-1 0 0,1-1 1 0 0,-1-1-1 0 0,1 0 1 0 0,0 0-1 0 0,-1-1 1 0 0,1 0-1 0 0,-1 0 1 0 0,14-4-1 0 0,-8 0-9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11048 0 0,'18'-11'239'0'0,"-15"21"122"0"0,-3-8-336 0 0,4-10 591 0 0,-2 5-217 0 0,-1 4 761 0 0,-1 8-1125 0 0,14 441 1010 0 0,-9-410-981 0 0,-3-20-16 0 0,0 1 0 0 0,0 0 1 0 0,-4 38-1 0 0,1-14 9 0 0,2-2 3 0 0,-1-36-58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4.68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 1 11352 0 0,'4'2'0'0'0,"-10"12"136"0"0,-1-6 136 0 0,6 1 112 0 0,2-4-128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 7136 0 0,'10'-6'28'0'0,"-3"5"94"0"0,-7 13 159 0 0,-1 0-151 0 0,4-5 435 0 0,-1-6-544 0 0,-1 0 0 0 0,0 1 0 0 0,-1-1 0 0 0,1 1 0 0 0,0-1 0 0 0,0 1 0 0 0,-1-1 0 0 0,1 1-1 0 0,0-1 1 0 0,-1 1 0 0 0,0 0 0 0 0,1-1 0 0 0,-1 1 0 0 0,0 2 0 0 0,9 292 614 0 0,-24 11 421 0 0,8-171-474 0 0,0-70-54 0 0,-18 85 1 0 0,-1-5 285 0 0,26-142-734 0 0,-3 21 52 0 0,3-25-112 0 0,0 1 0 0 0,-1 0 0 0 0,1 0 0 0 0,0-1 0 0 0,0 1 0 0 0,0 0 0 0 0,0-1 0 0 0,-1 1 0 0 0,1 0 0 0 0,0-1 0 0 0,-1 1 0 0 0,1-1 0 0 0,0 1 0 0 0,-1 0 0 0 0,1-1 0 0 0,-1 1 0 0 0,1-1 0 0 0,-1 1 0 0 0,1-1 0 0 0,-1 0 0 0 0,1 1 0 0 0,-1-1 0 0 0,0 1 0 0 0,1-1 0 0 0,-1 0 0 0 0,-1 1 0 0 0,0-1 52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9648 0 0,'2'0'16'0'0,"-2"0"174"0"0,4 3 182 0 0,-4-3-359 0 0,1 1-1 0 0,-1-1 1 0 0,0 0-1 0 0,0 1 1 0 0,0-1-1 0 0,0 0 1 0 0,1 1-1 0 0,-1-1 0 0 0,0 0 1 0 0,0 1-1 0 0,1-1 1 0 0,-1 0-1 0 0,0 0 1 0 0,1 1-1 0 0,-1-1 1 0 0,0 0-1 0 0,1 0 1 0 0,-1 1-1 0 0,0-1 0 0 0,1 0 1 0 0,-1 0-1 0 0,1 0 1 0 0,-1 0-1 0 0,0 0 1 0 0,1 0-1 0 0,-1 0 1 0 0,0 0-1 0 0,1 0 1 0 0,-1 0-1 0 0,1 0 1 0 0,-1 0-1 0 0,0 0 0 0 0,1 0 1 0 0,0 0-1 0 0,102-1 721 0 0,160-23 0 0 0,-165 16-511 0 0,-55 7-132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2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16 251 9144 0 0,'-4'12'572'0'0,"4"-12"-520"0"0,0 1 1 0 0,0-1 0 0 0,-1 1 0 0 0,1-1 0 0 0,0 1 0 0 0,-1-1 0 0 0,1 1 0 0 0,0-1 0 0 0,-1 1 0 0 0,1-1 0 0 0,-1 1 0 0 0,1-1 0 0 0,-1 0 0 0 0,1 1 0 0 0,-1-1 0 0 0,1 0 0 0 0,-1 1 0 0 0,1-1 0 0 0,-1 0 0 0 0,1 1-1 0 0,-1-1 1 0 0,0 0 0 0 0,0 0 0 0 0,10-54 1717 0 0,-6 40-1685 0 0,0-3 84 0 0,1 1-1 0 0,1 0 1 0 0,1 0-1 0 0,0 1 1 0 0,1-1 0 0 0,0 1-1 0 0,1 0 1 0 0,1 1-1 0 0,0 0 1 0 0,21-22 0 0 0,-29 34-118 0 0,0 1 0 0 0,0 0 1 0 0,0 0-1 0 0,0 0 0 0 0,0 0 1 0 0,1 0-1 0 0,-1 1 0 0 0,0-1 1 0 0,1 0-1 0 0,-1 0 0 0 0,1 1 0 0 0,-1-1 1 0 0,1 1-1 0 0,-1 0 0 0 0,1-1 1 0 0,-1 1-1 0 0,1 0 0 0 0,-1 0 1 0 0,1 0-1 0 0,-1 0 0 0 0,1 0 1 0 0,-1 0-1 0 0,1 0 0 0 0,1 1 1 0 0,0 0-19 0 0,-1 0-1 0 0,1 0 1 0 0,-1 1 0 0 0,1-1 0 0 0,-1 1 0 0 0,0 0 0 0 0,1-1-1 0 0,-1 1 1 0 0,0 0 0 0 0,0 0 0 0 0,0 1 0 0 0,1 2 0 0 0,2 1-11 0 0,0 1 1 0 0,-1 1-1 0 0,0-1 0 0 0,-1 1 1 0 0,0-1-1 0 0,0 1 1 0 0,0 0-1 0 0,1 9 0 0 0,-3-3-1 0 0,0 1 0 0 0,0-1 0 0 0,-2 1-1 0 0,0 0 1 0 0,0-1 0 0 0,-2 1-1 0 0,1-1 1 0 0,-2 0 0 0 0,-6 18-1 0 0,-6 5-14 0 0,-1-1 1 0 0,-22 34-1 0 0,13-23-4 0 0,20-38-30 0 0,2 0-1 0 0,-1 0 1 0 0,1 0-1 0 0,0 1 1 0 0,1 0-1 0 0,0-1 1 0 0,1 1-1 0 0,0 0 1 0 0,-1 18-1 0 0,3-27 23 0 0,0 0 0 0 0,1-1 0 0 0,-1 1 0 0 0,0 0 0 0 0,1 0 0 0 0,-1-1 0 0 0,0 1 0 0 0,1 0 0 0 0,-1-1 0 0 0,1 1 0 0 0,-1-1 0 0 0,1 1 0 0 0,0 0 0 0 0,-1-1-1 0 0,1 1 1 0 0,-1-1 0 0 0,1 1 0 0 0,0-1 0 0 0,-1 0 0 0 0,1 1 0 0 0,0-1 0 0 0,0 0 0 0 0,-1 1 0 0 0,3-1 0 0 0,20 6-1 0 0,-20-5 0 0 0,20 1 8 0 0,-1-1 0 0 0,0-1 0 0 0,1-1 0 0 0,-1-1-1 0 0,1-1 1 0 0,34-9 0 0 0,-35 8 1 0 0,136-25 122 0 0,-156 29-122 0 0,4-1 40 0 0,-1 0 1 0 0,1-1 0 0 0,0 1 0 0 0,-1-1 0 0 0,1 0-1 0 0,8-5 1 0 0,-7 1 10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265 272 10752 0 0,'7'-6'296'0'0,"-1"8"841"0"0,-6-2-1102 0 0,0 1 0 0 0,0-1 0 0 0,0 0 0 0 0,0 1 0 0 0,0-1 0 0 0,-1 1 0 0 0,1-1 0 0 0,0 0 0 0 0,0 1 0 0 0,0-1 0 0 0,0 0 0 0 0,-1 1 0 0 0,1-1 0 0 0,0 0 0 0 0,0 1 0 0 0,-1-1 0 0 0,1 0 0 0 0,0 1 0 0 0,-1-1 0 0 0,1 0 0 0 0,0 0 0 0 0,-1 0 0 0 0,1 1 0 0 0,0-1-1 0 0,-1 0 1 0 0,1 0 0 0 0,0 0 0 0 0,-1 0 0 0 0,1 1 0 0 0,-1-1 0 0 0,1 0 0 0 0,0 0 0 0 0,-1 0 0 0 0,1 0 0 0 0,-1 0 0 0 0,1 0 0 0 0,0 0 0 0 0,-1 0 0 0 0,1 0 0 0 0,-1-1 0 0 0,1 1 0 0 0,-1 0 0 0 0,-59 1 330 0 0,57-1-351 0 0,1 0 0 0 0,-1 0 0 0 0,0 1 0 0 0,0-1 1 0 0,1 0-1 0 0,-1 1 0 0 0,0-1 0 0 0,1 1 0 0 0,-1 0 0 0 0,1 0 0 0 0,-1 0 0 0 0,1 0 0 0 0,-4 3 0 0 0,-1 0 27 0 0,-36 15 243 0 0,30-9-140 0 0,-1 12 2 0 0,1 0 0 0 0,1 1 0 0 0,1 0 1 0 0,1 1-1 0 0,1 1 0 0 0,1-1 0 0 0,1 1 1 0 0,1 0-1 0 0,-4 51 0 0 0,9-61-89 0 0,0 0-1 0 0,2 1 1 0 0,0-1-1 0 0,1 0 0 0 0,0-1 1 0 0,1 1-1 0 0,1 0 1 0 0,0-1-1 0 0,1 1 1 0 0,1-1-1 0 0,9 17 1 0 0,-11-23-40 0 0,1-1 0 0 0,0 0 0 0 0,0 0 0 0 0,1 0 0 0 0,-1 0 0 0 0,1-1 0 0 0,1 0 0 0 0,-1 0 0 0 0,1-1 0 0 0,0 0 0 0 0,1 0 0 0 0,-1 0 0 0 0,1-1 0 0 0,0 0 0 0 0,0-1 0 0 0,0 0 0 0 0,1 0 0 0 0,-1-1 0 0 0,0 0 0 0 0,15 2 0 0 0,-11-3-15 0 0,-1-1 0 0 0,1 0 0 0 0,-1 0 0 0 0,1-1 1 0 0,-1-1-1 0 0,0 0 0 0 0,1 0 0 0 0,-1-1 0 0 0,0-1 0 0 0,0 1 0 0 0,-1-2 1 0 0,17-9-1 0 0,-15 7-2 0 0,-1-1-1 0 0,0 0 1 0 0,0-1 0 0 0,-1-1 0 0 0,-1 0 0 0 0,1 0 0 0 0,-1 0 0 0 0,-1-1 0 0 0,11-20 0 0 0,-8 12 0 0 0,-2-1 0 0 0,0-1 0 0 0,-1 1 1 0 0,-1-1-1 0 0,-1-1 0 0 0,-1 1 1 0 0,-1-1-1 0 0,-1 0 0 0 0,-1 0 0 0 0,0 0 1 0 0,-2 0-1 0 0,-1-1 0 0 0,-4-23 0 0 0,-1 4 19 0 0,-3 0-1 0 0,-19-59 0 0 0,24 87 1 0 0,-2 1 0 0 0,0-1 0 0 0,0 1-1 0 0,-1 1 1 0 0,-1-1 0 0 0,0 1 0 0 0,0 1-1 0 0,-2 0 1 0 0,1 0 0 0 0,-1 0 0 0 0,-14-10-1 0 0,8 9 36 0 0,-1 0-1 0 0,-1 1 0 0 0,0 1 0 0 0,0 0 0 0 0,-1 1 1 0 0,0 1-1 0 0,-1 1 0 0 0,-30-6 0 0 0,32 9-12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12056 0 0,'2'0'56'0'0,"0"1"1"0"0,0-1 0 0 0,0 1-1 0 0,0-1 1 0 0,-1 1 0 0 0,1 0 0 0 0,0 0-1 0 0,0 0 1 0 0,0 0 0 0 0,-1 0-1 0 0,1 0 1 0 0,0 0 0 0 0,-1 1-1 0 0,1-1 1 0 0,1 2 0 0 0,23 30 1233 0 0,-19-24-1150 0 0,16 24-92 0 0,-2 1 1 0 0,-1 0-1 0 0,-2 2 0 0 0,-1 0 1 0 0,11 39-1 0 0,52 201-51 0 0,-55-168 3 0 0,-6 2 0 0 0,7 112 0 0 0,-16 223 0 0 0,-14-394 4 0 0,-2-1 0 0 0,-2 0 1 0 0,-27 90-1 0 0,-15 9 19 0 0,46-136-12 0 0,0-1 0 0 0,0 0 1 0 0,-1 0-1 0 0,-1 0 1 0 0,0-1-1 0 0,-14 21 1 0 0,19-31 4 0 0,0 1 1 0 0,0-1-1 0 0,0 0 1 0 0,0 0-1 0 0,-1 0 0 0 0,1 0 1 0 0,0 0-1 0 0,0 0 1 0 0,-1 0-1 0 0,1 0 1 0 0,0-1-1 0 0,-1 1 1 0 0,1-1-1 0 0,-1 1 1 0 0,1-1-1 0 0,-1 1 1 0 0,1-1-1 0 0,-3 1 1 0 0,-1-1 38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4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17 10752 0 0,'-11'-6'170'0'0,"9"5"-71"0"0,0 0-1 0 0,-1-1 1 0 0,1 1 0 0 0,-1 0-1 0 0,1 0 1 0 0,-1 0 0 0 0,1 1-1 0 0,-1-1 1 0 0,1 1 0 0 0,-1-1 0 0 0,1 1-1 0 0,-1 0 1 0 0,0 0 0 0 0,1 0-1 0 0,-1 0 1 0 0,0 1 0 0 0,1-1-1 0 0,-1 1 1 0 0,1-1 0 0 0,-4 2-1 0 0,-15 3 45 0 0,-1 1 0 0 0,1 1 0 0 0,0 1 0 0 0,0 1 0 0 0,1 0 0 0 0,0 2 0 0 0,1 0 0 0 0,0 2 1 0 0,0 0-1 0 0,-18 18 0 0 0,20-13-49 0 0,1 1 1 0 0,0 1-1 0 0,2 1 1 0 0,0 0-1 0 0,-18 40 1 0 0,11-15 132 0 0,-25 90 0 0 0,41-118-179 0 0,1-1 1 0 0,1 1-1 0 0,0 0 1 0 0,2 0 0 0 0,0 0-1 0 0,0 0 1 0 0,2 0-1 0 0,5 30 1 0 0,-5-40-39 0 0,1-1 0 0 0,0 1 0 0 0,0-1 1 0 0,0 0-1 0 0,1 0 0 0 0,0 0 0 0 0,1 0 1 0 0,0-1-1 0 0,0 1 0 0 0,0-1 0 0 0,1 0 1 0 0,-1 0-1 0 0,1-1 0 0 0,1 1 0 0 0,-1-1 1 0 0,1 0-1 0 0,0-1 0 0 0,0 1 0 0 0,1-1 1 0 0,-1 0-1 0 0,1-1 0 0 0,0 0 0 0 0,7 3 1 0 0,-8-5-10 0 0,0 1 0 0 0,0-1 1 0 0,1-1-1 0 0,-1 1 0 0 0,1-1 1 0 0,-1-1-1 0 0,0 1 1 0 0,1-1-1 0 0,-1 0 0 0 0,0 0 1 0 0,0-1-1 0 0,0 1 0 0 0,0-2 1 0 0,0 1-1 0 0,11-6 1 0 0,-3 0 1 0 0,-1 0 0 0 0,1-1 0 0 0,-1 0 0 0 0,-1-1 0 0 0,13-13 0 0 0,-18 16 7 0 0,0 0 0 0 0,-1 0 1 0 0,0-1-1 0 0,10-15 0 0 0,-15 20-6 0 0,1 1-1 0 0,-1-1 1 0 0,0 0-1 0 0,0 0 1 0 0,0 0-1 0 0,0 0 1 0 0,-1 0-1 0 0,1 0 1 0 0,-1 0-1 0 0,0 0 0 0 0,0-1 1 0 0,0 1-1 0 0,0 0 1 0 0,0 0-1 0 0,-1 0 1 0 0,1 0-1 0 0,-1 0 1 0 0,0 0-1 0 0,-2-5 1 0 0,1 5 18 0 0,1 1-1 0 0,0-1 1 0 0,0 1 0 0 0,-1 0 0 0 0,1-1 0 0 0,-1 1 0 0 0,0 0-1 0 0,0 0 1 0 0,1 0 0 0 0,-1 1 0 0 0,-1-1 0 0 0,1 0 0 0 0,0 1-1 0 0,0-1 1 0 0,-5-1 0 0 0,1 1 31 0 0,-1 0-1 0 0,0 0 0 0 0,0 0 1 0 0,0 1-1 0 0,-12 0 1 0 0,-9 1 67 0 0,0 1 0 0 0,-41 6 0 0 0,47-3-48 0 0,1-2 0 0 0,-1 0 0 0 0,0-1 0 0 0,0-2 0 0 0,-35-4 0 0 0,43 0-35 0 0,3-2-12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18 287 11256 0 0,'-10'0'144'0'0,"6"3"49"0"0,1 5 173 0 0,2-3 137 0 0,2-17-236 0 0,-1 3-225 0 0,1 1 1 0 0,1-1-1 0 0,0 1 0 0 0,0 0 1 0 0,0 0-1 0 0,1 0 0 0 0,0 0 1 0 0,1 0-1 0 0,0 0 0 0 0,0 1 1 0 0,8-12-1 0 0,1 2-22 0 0,1 0 0 0 0,1 1 0 0 0,23-21 0 0 0,-24 24 2 0 0,1 1-1 0 0,1 1 1 0 0,0 0 0 0 0,1 1-1 0 0,30-13 1 0 0,-41 20 7 0 0,0 1 1 0 0,1-1-1 0 0,-1 1 0 0 0,0 1 1 0 0,1-1-1 0 0,0 1 0 0 0,-1 0 1 0 0,1 1-1 0 0,-1-1 1 0 0,1 1-1 0 0,0 1 0 0 0,-1-1 1 0 0,1 1-1 0 0,0 0 0 0 0,-1 1 1 0 0,0 0-1 0 0,1 0 0 0 0,-1 0 1 0 0,0 0-1 0 0,7 5 1 0 0,-7-2 33 0 0,-1 1 1 0 0,1 0-1 0 0,-1 0 1 0 0,0 0-1 0 0,-1 1 1 0 0,1 0-1 0 0,-1-1 1 0 0,0 2-1 0 0,-1-1 1 0 0,0 0-1 0 0,0 1 1 0 0,-1-1-1 0 0,3 13 1 0 0,-5-10-24 0 0,0 1 0 0 0,0 0 1 0 0,-1-1-1 0 0,0 1 0 0 0,-1 0 0 0 0,0-1 1 0 0,-1 1-1 0 0,0-1 0 0 0,-7 17 0 0 0,-1-3 21 0 0,-2 1-1 0 0,-25 37 1 0 0,17-32-48 0 0,-118 158 93 0 0,139-188-108 0 0,-1 1 1 0 0,1-1 0 0 0,-1 0 0 0 0,1 1-1 0 0,0-1 1 0 0,-1 0 0 0 0,1 1 0 0 0,0-1 0 0 0,0 0-1 0 0,-1 1 1 0 0,1-1 0 0 0,0 0 0 0 0,0 1-1 0 0,0-1 1 0 0,-1 1 0 0 0,1-1 0 0 0,0 0 0 0 0,0 1-1 0 0,0-1 1 0 0,0 1 0 0 0,0-1 0 0 0,0 1-1 0 0,0-1 1 0 0,0 1 0 0 0,0-1 0 0 0,0 0 0 0 0,0 1-1 0 0,0-1 1 0 0,0 1 0 0 0,0 0 0 0 0,14 2-87 0 0,31-12-89 0 0,-38 8 161 0 0,0-1 14 0 0,27-6-24 0 0,-1 0 1 0 0,1 3 0 0 0,0 1 0 0 0,0 1 0 0 0,56 3 0 0 0,-82 1 31 0 0,0 0 1 0 0,0 0 0 0 0,0 1 0 0 0,0 0-1 0 0,0 0 1 0 0,0 1 0 0 0,13 7 0 0 0,-18-8-3 0 0,1 0-1 0 0,-1 0 1 0 0,0 1 0 0 0,0-1 0 0 0,-1 1 0 0 0,1 0 0 0 0,-1 0-1 0 0,1 0 1 0 0,-1 0 0 0 0,0 0 0 0 0,0 1 0 0 0,0-1-1 0 0,0 1 1 0 0,-1-1 0 0 0,0 1 0 0 0,1 0 0 0 0,-1-1-1 0 0,1 8 1 0 0,-1-5 8 0 0,-1 0 0 0 0,1 0 1 0 0,-1 1-1 0 0,0-1 0 0 0,0 0 0 0 0,0 1 0 0 0,-1-1 0 0 0,0 0 0 0 0,-1 0 1 0 0,1 0-1 0 0,-1 0 0 0 0,0 0 0 0 0,-1 0 0 0 0,-2 6 0 0 0,-1-4-3 0 0,1 0 1 0 0,-1 0-1 0 0,-1 0 0 0 0,1-1 0 0 0,-1 0 0 0 0,0-1 0 0 0,-1 1 0 0 0,-12 7 0 0 0,-10 5 1 0 0,-2-2-1 0 0,1 0 1 0 0,-2-3-1 0 0,-41 14 1 0 0,72-27-10 0 0,-2-1-6 0 0,-5-3-2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13 310 9040 0 0,'-2'25'110'0'0,"-6"-1"191"0"0,7-23-291 0 0,1 0 21 0 0,-1-1 0 0 0,1 1 0 0 0,0 0 0 0 0,0 0 0 0 0,0 0 0 0 0,0-1 0 0 0,0 1 0 0 0,0 0-1 0 0,0 0 1 0 0,0 0 0 0 0,0 0 0 0 0,0-1 0 0 0,0 1 0 0 0,0 0 0 0 0,0 0 0 0 0,1 0 0 0 0,-1-1 0 0 0,0 1 0 0 0,1 0 0 0 0,-1 0 0 0 0,0-1 0 0 0,1 1 0 0 0,-1 0-1 0 0,1-1 1 0 0,-1 1 0 0 0,1 0 0 0 0,-1-1 0 0 0,1 1 0 0 0,0-1 0 0 0,-1 1 0 0 0,1-1 0 0 0,0 1 0 0 0,-1-1 0 0 0,1 0 0 0 0,0 1 0 0 0,0-1 0 0 0,-1 0 0 0 0,2 1-1 0 0,26 7 421 0 0,-27-8-440 0 0,19 3 49 0 0,0-1 0 0 0,1-1 0 0 0,-1 0 0 0 0,1-2 0 0 0,-1 0 0 0 0,1-1 0 0 0,-1-2 0 0 0,22-5 1 0 0,19-9 175 0 0,69-30 1 0 0,-111 41-172 0 0,12-7 206 0 0,54-34 1 0 0,-31 17 106 0 0,-52 30-360 0 0,-1 1 0 0 0,1-1 0 0 0,-1 0 0 0 0,1 1 0 0 0,-1-1 0 0 0,0 0 1 0 0,1 0-1 0 0,-1 0 0 0 0,0 0 0 0 0,1-1 0 0 0,-1 1 0 0 0,0 0 0 0 0,0 0 0 0 0,0-1 0 0 0,0 1 0 0 0,0-1 0 0 0,-1 1 0 0 0,1-1 0 0 0,0 1 1 0 0,-1-1-1 0 0,1 1 0 0 0,-1-1 0 0 0,1 1 0 0 0,-1-1 0 0 0,0 0 0 0 0,1 1 0 0 0,-1-1 0 0 0,0 0 0 0 0,0 1 0 0 0,0-1 0 0 0,-1 0 1 0 0,1 1-1 0 0,0-1 0 0 0,-1 0 0 0 0,1 1 0 0 0,-1-1 0 0 0,1 1 0 0 0,-1-1 0 0 0,0 0 0 0 0,-1-1 0 0 0,-3-4 1 0 0,0 0 0 0 0,0 1 0 0 0,-1-1 0 0 0,0 1 0 0 0,0 1-1 0 0,-14-11 1 0 0,9 10-13 0 0,1-1 1 0 0,-1 2-1 0 0,-1-1 0 0 0,-16-4 0 0 0,-18-9 1 0 0,-26-9-120 0 0,28 12 16 0 0,42 15 88 0 0,-1 0-105 0 0,0 0 1 0 0,0 0-1 0 0,0 0 1 0 0,0 0-1 0 0,0 0 1 0 0,0 0 0 0 0,0 1-1 0 0,-7-1 1 0 0,10 27-47 0 0,10 65 130 0 0,33 241 261 0 0,-31-242 220 0 0,-1 149 1 0 0,-11-192-276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9648 0 0,'9'1'220'0'0,"-5"1"-132"0"0,-3-1-70 0 0,-1-1-1 0 0,1 1 0 0 0,-1 0 1 0 0,1-1-1 0 0,-1 0 0 0 0,1 1 1 0 0,0-1-1 0 0,-1 1 0 0 0,1-1 0 0 0,0 0 1 0 0,-1 1-1 0 0,1-1 0 0 0,0 0 1 0 0,-1 0-1 0 0,1 1 0 0 0,0-1 1 0 0,-1 0-1 0 0,1 0 0 0 0,0 0 0 0 0,1 0 1 0 0,72 9 958 0 0,-70-9-900 0 0,0 1 0 0 0,0-1 0 0 0,1 0 1 0 0,-1 0-1 0 0,0 0 0 0 0,0 0 0 0 0,7-2 0 0 0,12-3 244 0 0,-6 1-143 0 0,37-3 291 0 0,-29 5-403 0 0,1-1 0 0 0,35-9 0 0 0,-34 7 26 0 0,1 1 0 0 0,-1 1 0 0 0,1 1 1 0 0,34 3-1 0 0,-23-1 82 0 0,-29 0-95 0 0,-1 1 0 0 0,0 1 1 0 0,0-1-1 0 0,0 1 0 0 0,17 6 0 0 0,-17-5-39 0 0,-5-2-10 0 0,0 0 0 0 0,0 0 1 0 0,0 0-1 0 0,0 0 0 0 0,-1 0 0 0 0,1 1 0 0 0,6 3 0 0 0,20 11 192 0 0,-19-12-171 0 0,-7-3-21 0 0,1 1 1 0 0,-1 0-1 0 0,0 0 0 0 0,0 0 1 0 0,0 0-1 0 0,0 0 0 0 0,0 1 1 0 0,5 5-1 0 0,35 25 313 0 0,-34-27-287 0 0,25 23 219 0 0,9 13 53 0 0,-2 1-30 0 0,-29-28-205 0 0,0 0 0 0 0,-1 1 0 0 0,-1 0 0 0 0,0 1 0 0 0,15 35 0 0 0,-7 9 83 0 0,-2 1 0 0 0,-3 0 1 0 0,-3 2-1 0 0,-3-1 0 0 0,0 128 1 0 0,20 626 274 0 0,0-103-122 0 0,-28-614-346 0 0,-5 0 0 0 0,-4-1 0 0 0,-5 0 0 0 0,-29 109 0 0 0,31-166-42 0 0,-1-1-1 0 0,-3 0 1 0 0,-1-1 0 0 0,-34 56-1 0 0,35-65-31 0 0,13-24 52 0 0,-1 0 0 0 0,1 0 0 0 0,-1-1 0 0 0,-8 11 0 0 0,9-15 18 0 0,1 1-1 0 0,-1-1 0 0 0,0 0 1 0 0,0 0-1 0 0,0 0 1 0 0,0 0-1 0 0,0 0 1 0 0,0-1-1 0 0,0 1 1 0 0,0-1-1 0 0,-1 0 0 0 0,1 0 1 0 0,-1 0-1 0 0,-3 0 1 0 0,-127 13-356 0 0,65-9 249 0 0,11 0 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56 6520 0 0,'-10'-11'184'0'0,"-4"6"527"0"0,13 5-665 0 0,0 0 0 0 0,0 0 0 0 0,0-1 0 0 0,1 1 0 0 0,-1 0 0 0 0,0-1 0 0 0,0 1 0 0 0,0 0 0 0 0,0-1 0 0 0,0 1 0 0 0,0-1 0 0 0,1 1 0 0 0,-1-1 0 0 0,0 0 0 0 0,1 1 0 0 0,-1-1 1 0 0,0 0-1 0 0,1 0 0 0 0,-2-1 0 0 0,-18-18 2269 0 0,10 12-1528 0 0,9 8-742 0 0,1 0 0 0 0,-1 1-1 0 0,0-1 1 0 0,0 1 0 0 0,0-1-1 0 0,1 1 1 0 0,-1-1 0 0 0,0 1 0 0 0,0 0-1 0 0,1-1 1 0 0,-1 1 0 0 0,1 0-1 0 0,-1 0 1 0 0,0-1 0 0 0,1 1-1 0 0,-1 0 1 0 0,1 0 0 0 0,0 0 0 0 0,-1 0-1 0 0,1 0 1 0 0,0-1 0 0 0,-1 3-1 0 0,-5 34 270 0 0,-3 75 0 0 0,4-42-178 0 0,-9 879 718 0 0,54-489-714 0 0,24-3-40 0 0,-32-268-70 0 0,102 337 0 0 0,-122-495-31 0 0,0-1 0 0 0,2 0 0 0 0,1 0 0 0 0,2-2 0 0 0,1 0 0 0 0,1 0 0 0 0,1-2 0 0 0,42 42 1 0 0,-50-55 1 0 0,1 0 0 0 0,0-2 0 0 0,1 1 0 0 0,14 8 0 0 0,-20-15 0 0 0,0-2 0 0 0,0 1 0 0 0,0-1 0 0 0,0 0 1 0 0,0 0-1 0 0,0-1 0 0 0,1-1 0 0 0,-1 1 0 0 0,1-1 0 0 0,10 0 0 0 0,38-2 66 0 0,-1-2 0 0 0,0-2 0 0 0,109-26 0 0 0,157-67 512 0 0,-190 55-286 0 0,-22 11-87 0 0,-46 14-3 0 0,85-35 0 0 0,-94 27-100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5.8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396 1181 9240 0 0,'4'-2'55'0'0,"0"-1"1"0"0,1 1-1 0 0,-1-1 0 0 0,0 0 1 0 0,0 0-1 0 0,0 0 1 0 0,-1-1-1 0 0,1 0 1 0 0,-1 1-1 0 0,0-1 1 0 0,0 0-1 0 0,0 0 0 0 0,0-1 1 0 0,-1 1-1 0 0,0 0 1 0 0,0-1-1 0 0,0 0 1 0 0,0 1-1 0 0,-1-1 1 0 0,2-9-1 0 0,-2 7 7 0 0,0 5-41 0 0,0 0 0 0 0,-1 0-1 0 0,1 0 1 0 0,-1 0-1 0 0,0 0 1 0 0,1 0-1 0 0,-1 0 1 0 0,0-1 0 0 0,-1 1-1 0 0,1 0 1 0 0,0 0-1 0 0,0 0 1 0 0,-1 0 0 0 0,0-3-1 0 0,-1-1 37 0 0,1-7 20 0 0,-1 1 1 0 0,-1-1-1 0 0,0 1 1 0 0,0 0-1 0 0,-2 0 1 0 0,-7-17-1 0 0,10 25-58 0 0,0 0-1 0 0,0-1 1 0 0,-1 1-1 0 0,1 0 1 0 0,-1 0-1 0 0,0 0 1 0 0,0 1-1 0 0,0-1 1 0 0,-1 1 0 0 0,1 0-1 0 0,-1 0 1 0 0,0 0-1 0 0,0 0 1 0 0,0 0-1 0 0,0 1 1 0 0,-1 0-1 0 0,1 0 1 0 0,-7-2-1 0 0,5 3 9 0 0,0 1-1 0 0,-1 0 0 0 0,1 0 0 0 0,-1 0 1 0 0,1 1-1 0 0,0 0 0 0 0,0 0 1 0 0,-1 1-1 0 0,1-1 0 0 0,0 1 0 0 0,0 1 1 0 0,1-1-1 0 0,-1 1 0 0 0,0 0 1 0 0,1 0-1 0 0,-10 8 0 0 0,-7 7 121 0 0,1 0 0 0 0,-28 32 0 0 0,36-36-63 0 0,-10 12 86 0 0,0 0-1 0 0,-22 37 1 0 0,37-52-107 0 0,1 1 1 0 0,1-1-1 0 0,0 1 1 0 0,1 1-1 0 0,0-1 1 0 0,1 1-1 0 0,0 0 1 0 0,-3 24-1 0 0,6-34-43 0 0,1-1 0 0 0,0 0 0 0 0,0 1 0 0 0,0-1 0 0 0,0 0 0 0 0,0 1 0 0 0,0-1 0 0 0,1 1 0 0 0,-1-1-1 0 0,1 0 1 0 0,0 1 0 0 0,-1-1 0 0 0,1 0 0 0 0,0 0 0 0 0,0 0 0 0 0,1 0 0 0 0,-1 0 0 0 0,0 0 0 0 0,1 0 0 0 0,2 3 0 0 0,-1-3-5 0 0,-1-1 0 0 0,0 0 0 0 0,0 0 0 0 0,1 0 0 0 0,-1-1 0 0 0,0 1 0 0 0,1 0 0 0 0,-1-1 0 0 0,1 0 0 0 0,-1 0 0 0 0,1 1 0 0 0,-1-1 0 0 0,0-1 0 0 0,1 1 0 0 0,-1 0 0 0 0,1 0 0 0 0,-1-1 0 0 0,1 0 0 0 0,-1 1 0 0 0,4-3 0 0 0,36-14 61 0 0,-1-2 0 0 0,0-2 0 0 0,-2-1 0 0 0,0-3 0 0 0,41-34 0 0 0,-70 53-26 0 0,-1-1 0 0 0,1 1 1 0 0,0 1-1 0 0,0 0 1 0 0,1 0-1 0 0,11-3 1 0 0,-16 7-5 0 0,-1-1 0 0 0,1 1 0 0 0,0 0 0 0 0,0 0 0 0 0,-1 0 0 0 0,1 1 0 0 0,0 0 1 0 0,0 0-1 0 0,0 1 0 0 0,0 0 0 0 0,-1 0 0 0 0,1 0 0 0 0,7 3 0 0 0,8 4 234 0 0,36 21 1 0 0,-51-25-243 0 0,1 0 1 0 0,-1 1-1 0 0,0 0 1 0 0,0 0-1 0 0,-1 1 0 0 0,0-1 1 0 0,0 1-1 0 0,9 13 1 0 0,47 71 366 0 0,-59-88-401 0 0,0 0 0 0 0,0 0 0 0 0,0-1 0 0 0,0 1 0 0 0,0 0 0 0 0,1-1 0 0 0,-1 1-1 0 0,0-1 1 0 0,1 0 0 0 0,-1 1 0 0 0,1-1 0 0 0,0 0 0 0 0,-1-1 0 0 0,1 1 0 0 0,0 0 0 0 0,-1-1 0 0 0,1 0 0 0 0,0 1 0 0 0,0-1-1 0 0,-1 0 1 0 0,1-1 0 0 0,0 1 0 0 0,0 0 0 0 0,-1-1 0 0 0,1 1 0 0 0,2-2 0 0 0,7-1 12 0 0,-1-1 0 0 0,1 0 0 0 0,-1 0 0 0 0,14-9-1 0 0,-7 3-17 0 0,-1-2-1 0 0,0 0 0 0 0,-1-1 0 0 0,-1 0 0 0 0,0-2 0 0 0,-1 1 0 0 0,18-25 0 0 0,76-126-33 0 0,-95 144 33 0 0,32-64-11 0 0,-3-2 0 0 0,31-99-1 0 0,-19 47 8 0 0,-24 59 16 0 0,36-155 0 0 0,-67 234 87 0 0,-4 8-26 0 0,-12 24 15 0 0,-19 42 14 0 0,2 1 19 0 0,4 2 0 0 0,-25 97 0 0 0,41-115-38 0 0,2-1-1 0 0,3 2 1 0 0,-3 108-1 0 0,13-131-65 0 0,1-1 0 0 0,2 1 0 0 0,2-1-1 0 0,1 0 1 0 0,1 0 0 0 0,19 47-1 0 0,-21-64-7 0 0,2-1-1 0 0,0 1 0 0 0,1-1 0 0 0,1-1 0 0 0,0 0 0 0 0,1 0 0 0 0,1-1 1 0 0,0-1-1 0 0,1 0 0 0 0,1 0 0 0 0,0-2 0 0 0,1 0 0 0 0,26 17 0 0 0,-34-25-8 0 0,1 0-1 0 0,0-1 0 0 0,0 0 0 0 0,0 0 0 0 0,0-1 0 0 0,0 0 0 0 0,0 0 0 0 0,1-1 0 0 0,-1 0 1 0 0,1 0-1 0 0,-1-1 0 0 0,11-1 0 0 0,-8-1-10 0 0,1 0-1 0 0,-1 0 1 0 0,1-2 0 0 0,-1 1 0 0 0,0-1-1 0 0,0-1 1 0 0,20-11 0 0 0,-10 1-10 0 0,0 0 0 0 0,-1-1 0 0 0,0-1-1 0 0,-2-1 1 0 0,0 0 0 0 0,-1-2 0 0 0,19-27 0 0 0,-22 26-7 0 0,-2-1-1 0 0,0 0 1 0 0,-1-1 0 0 0,-2 0-1 0 0,0 0 1 0 0,-1-1-1 0 0,-2-1 1 0 0,-1 1 0 0 0,0-1-1 0 0,-2 0 1 0 0,-1 0 0 0 0,-1-38-1 0 0,-1 61 30 0 0,0 0 0 0 0,0 0 0 0 0,0 1 0 0 0,0-1 0 0 0,-1 0 0 0 0,1 0 0 0 0,0 1 0 0 0,-1-1 0 0 0,1 1 0 0 0,-1-1 0 0 0,0 0 0 0 0,0 1 0 0 0,1-1-1 0 0,-1 1 1 0 0,0-1 0 0 0,-2 0 0 0 0,2 1 2 0 0,0 0 0 0 0,0 0 0 0 0,-1 0 0 0 0,1 1-1 0 0,0-1 1 0 0,-1 1 0 0 0,1-1 0 0 0,0 1-1 0 0,-1 0 1 0 0,1-1 0 0 0,-1 1 0 0 0,1 0 0 0 0,-1 0-1 0 0,1 0 1 0 0,-1 0 0 0 0,1 0 0 0 0,-1 0-1 0 0,1 1 1 0 0,-1-1 0 0 0,1 0 0 0 0,0 1 0 0 0,-1-1-1 0 0,1 1 1 0 0,0 0 0 0 0,-1-1 0 0 0,1 1 0 0 0,0 0-1 0 0,0 0 1 0 0,-1 0 0 0 0,1 0 0 0 0,0 0-1 0 0,0 0 1 0 0,0 0 0 0 0,0 0 0 0 0,-1 2 0 0 0,0-1-1 0 0,-17 18 8 0 0,0 0 0 0 0,2 2 0 0 0,0 0 0 0 0,2 1-1 0 0,0 0 1 0 0,2 1 0 0 0,0 1 0 0 0,2 0-1 0 0,1 1 1 0 0,1 0 0 0 0,-8 37 0 0 0,15-54 0 0 0,0 1 0 0 0,1 0-1 0 0,0 0 1 0 0,1-1 0 0 0,0 1 0 0 0,0 0 0 0 0,1 0 0 0 0,1 0 0 0 0,-1-1 0 0 0,1 1 0 0 0,1-1 0 0 0,0 1-1 0 0,0-1 1 0 0,1 0 0 0 0,0 0 0 0 0,9 13 0 0 0,-8-15-3 0 0,0-1 0 0 0,0 0 0 0 0,0 0 0 0 0,1-1-1 0 0,0 0 1 0 0,0 0 0 0 0,0 0 0 0 0,1 0 0 0 0,0-1 0 0 0,0 0 0 0 0,0-1 0 0 0,0 0-1 0 0,1 0 1 0 0,-1 0 0 0 0,1-1 0 0 0,-1 0 0 0 0,1 0 0 0 0,0-1 0 0 0,0 0 0 0 0,15 0-1 0 0,-5-2-1 0 0,0-1-1 0 0,1-1 0 0 0,-1 0 0 0 0,0-1 1 0 0,-1-1-1 0 0,27-11 0 0 0,101-54-8 0 0,-112 53 4 0 0,11-6-10 0 0,-1-3 1 0 0,0-1-1 0 0,-2-2 0 0 0,-2-1 1 0 0,0-3-1 0 0,-3-1 0 0 0,0-2 1 0 0,-3-1-1 0 0,36-50 0 0 0,-56 69 11 0 0,4-9-3 0 0,2 1-1 0 0,1 1 1 0 0,24-23-1 0 0,-34 42 6 0 0,-10 6 0 0 0,0 0 0 0 0,0 0 0 0 0,0 0 0 0 0,1 0 0 0 0,-1 0 0 0 0,0 0 0 0 0,0 0 0 0 0,0 1 0 0 0,1-1 0 0 0,-1 0 0 0 0,0 0 0 0 0,0 0 0 0 0,0 0 0 0 0,1 0 0 0 0,-1 0 0 0 0,0 1 0 0 0,0-1 0 0 0,0 0 0 0 0,0 0 0 0 0,0 0 0 0 0,1 0 0 0 0,-1 1 0 0 0,0-1 0 0 0,0 0 0 0 0,0 0 0 0 0,0 0 0 0 0,0 0 0 0 0,0 1 0 0 0,0-1 0 0 0,0 0 0 0 0,0 0 0 0 0,0 1 0 0 0,0-1 0 0 0,0 0 0 0 0,0 0 0 0 0,0 0 0 0 0,0 1 0 0 0,0-1 0 0 0,0 0 0 0 0,0 0 0 0 0,0 0 0 0 0,0 1 0 0 0,0-1 0 0 0,0 0 0 0 0,0 0 0 0 0,0 0 0 0 0,0 1 0 0 0,-1-1 0 0 0,1 0 0 0 0,-4 14 0 0 0,4-12 0 0 0,-65 196 19 0 0,20-68-3 0 0,41-119-11 0 0,-40 145 35 0 0,40-137-37 0 0,1 1 1 0 0,0-1-1 0 0,2 1 1 0 0,0 0-1 0 0,1-1 1 0 0,4 25-1 0 0,-4-40-3 0 0,0-1 0 0 0,1 1 0 0 0,0 0 0 0 0,0 0 0 0 0,0-1-1 0 0,0 1 1 0 0,0-1 0 0 0,1 1 0 0 0,0-1 0 0 0,-1 1 0 0 0,1-1-1 0 0,0 0 1 0 0,1 0 0 0 0,-1 0 0 0 0,1 0 0 0 0,-1 0 0 0 0,1 0-1 0 0,0-1 1 0 0,0 1 0 0 0,0-1 0 0 0,0 0 0 0 0,0 0 0 0 0,1 0-1 0 0,-1 0 1 0 0,1-1 0 0 0,-1 1 0 0 0,1-1 0 0 0,0 0 0 0 0,-1 0-1 0 0,1-1 1 0 0,0 1 0 0 0,0 0 0 0 0,0-1 0 0 0,-1 0 0 0 0,1 0-1 0 0,0 0 1 0 0,0-1 0 0 0,0 1 0 0 0,-1-1 0 0 0,1 0-1 0 0,0 0 1 0 0,-1 0 0 0 0,1-1 0 0 0,-1 1 0 0 0,1-1 0 0 0,5-3-1 0 0,2-2-9 0 0,0 0 0 0 0,-1 0 0 0 0,0-2 0 0 0,0 1 0 0 0,16-18 0 0 0,39-55-98 0 0,-51 63 91 0 0,84-121-282 0 0,-82 114 213 0 0,-2-1-1 0 0,-1 0 0 0 0,16-49 1 0 0,7-55-99 0 0,-5-2 1 0 0,-7-1 0 0 0,13-207 0 0 0,-37 333 180 0 0,4-50-15 0 0,-6-74 0 0 0,1 114 17 0 0,-1 0 1 0 0,-1 1 0 0 0,0-1-1 0 0,-1 1 1 0 0,-1-1-1 0 0,-1 1 1 0 0,0 1-1 0 0,-17-30 1 0 0,-6 2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11552 0 0,'3'-4'5'0'0,"0"1"25"0"0,1 9 159 0 0,-4-1-194 0 0,0-4 33 0 0,0-1 0 0 0,0 1 0 0 0,0-1-1 0 0,0 1 1 0 0,0-1 0 0 0,0 1 0 0 0,1-1 0 0 0,-1 1 0 0 0,0-1 0 0 0,0 1 0 0 0,0-1 0 0 0,0 1 0 0 0,1-1 0 0 0,-1 0 0 0 0,0 1 0 0 0,0-1-1 0 0,1 1 1 0 0,-1-1 0 0 0,0 1 0 0 0,1-1 0 0 0,-1 0 0 0 0,0 1 0 0 0,1-1 0 0 0,-1 0 0 0 0,1 1 0 0 0,2-1 98 0 0,-1 0 0 0 0,1-1 1 0 0,-1 1-1 0 0,0-1 0 0 0,1 1 0 0 0,-1-1 1 0 0,0 0-1 0 0,1 0 0 0 0,3-2 1 0 0,147-60 905 0 0,172-47 1 0 0,-263 94-1010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4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1 678 7432 0 0,'4'8'829'0'0,"-4"-7"-732"0"0,1-1-1 0 0,-1 1 1 0 0,0 0-1 0 0,0 0 1 0 0,1-1-1 0 0,-1 1 1 0 0,0 0-1 0 0,1-1 1 0 0,-1 1-1 0 0,1 0 1 0 0,-1-1-1 0 0,1 1 1 0 0,0-1-1 0 0,-1 1 1 0 0,1-1-1 0 0,-1 1 0 0 0,1-1 1 0 0,0 1-1 0 0,-1-1 1 0 0,1 1-1 0 0,0-1 1 0 0,0 0-1 0 0,-1 0 1 0 0,1 1-1 0 0,0-1 1 0 0,1 0-1 0 0,28 6 68 0 0,0-1-1 0 0,1-2 1 0 0,0 0 0 0 0,37-4-1 0 0,133-15 231 0 0,-109 6-248 0 0,128-12 158 0 0,186-14 182 0 0,330-38 661 0 0,-706 71-1043 0 0,-1-2 0 0 0,1-1-1 0 0,-1-1 1 0 0,0-2 0 0 0,-1 0 0 0 0,0-2 0 0 0,-1-2 0 0 0,29-16 0 0 0,-54 28-81 0 0,1-1 0 0 0,-1 0 1 0 0,1 0-1 0 0,-1 1 0 0 0,0-2 1 0 0,0 1-1 0 0,0 0 0 0 0,0 0 1 0 0,0-1-1 0 0,0 1 0 0 0,-1-1 1 0 0,1 1-1 0 0,-1-1 0 0 0,0 0 1 0 0,0 0-1 0 0,2-5 0 0 0,-2 0 17 0 0,0-1 0 0 0,-1 1-1 0 0,0 0 1 0 0,-1-15 0 0 0,0 11-26 0 0,-3-9 11 0 0,-1-1 1 0 0,0 1-1 0 0,-2 0 1 0 0,-1 0-1 0 0,0 1 1 0 0,-15-25 0 0 0,13 26-11 0 0,-1 0 1 0 0,-1 1-1 0 0,-15-18 1 0 0,20 27-12 0 0,-1 1 1 0 0,0-1-1 0 0,0 2 1 0 0,-1-1 0 0 0,0 1-1 0 0,0 0 1 0 0,-15-8-1 0 0,-20 0-9 0 0,44 15 5 0 0,0-1 0 0 0,0 1 0 0 0,0 0 0 0 0,0-1 0 0 0,-1 1 0 0 0,1 0-1 0 0,0 0 1 0 0,0-1 0 0 0,0 1 0 0 0,-1 0 0 0 0,1 0 0 0 0,0-1 0 0 0,0 1 0 0 0,-1 0 0 0 0,1 0 0 0 0,0 0 0 0 0,0 0 0 0 0,-1-1 0 0 0,1 1 0 0 0,0 0 0 0 0,-1 0 0 0 0,1 0 0 0 0,0 0-1 0 0,-1 0 1 0 0,1 0 0 0 0,0 0 0 0 0,-1 0 0 0 0,1 0 0 0 0,0 0 0 0 0,-1 0 0 0 0,1 0 0 0 0,0 0 0 0 0,-1 0 0 0 0,0 0 0 0 0,1 1-1 0 0,-1-1-5 0 0,4 4-1 0 0,24 30 1 0 0,2-1 0 0 0,54 50 0 0 0,-48-51-4 0 0,-2 2-1 0 0,45 57 1 0 0,-69-79 9 0 0,-1 1-1 0 0,-1-1 1 0 0,0 1 0 0 0,0 1 0 0 0,-2-1-1 0 0,1 1 1 0 0,-2 0 0 0 0,0 0 0 0 0,0 0-1 0 0,-2 1 1 0 0,0-1 0 0 0,1 23 0 0 0,-7 17 1 0 0,-4 2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1800 0 0,'-4'4'702'0'0,"0"-1"0"0"0,0 1 0 0 0,-1-1 0 0 0,0 0 1 0 0,-8 4-1 0 0,-49 15 346 0 0,32-13-687 0 0,13-1-231 0 0,-1 0-1 0 0,2 1 1 0 0,-1 0-1 0 0,1 2 1 0 0,1 0-1 0 0,0 1 0 0 0,1 0 1 0 0,0 1-1 0 0,0 0 1 0 0,2 2-1 0 0,0-1 0 0 0,0 1 1 0 0,1 1-1 0 0,-10 20 1 0 0,20-32-98 0 0,0-1 0 0 0,-1 1 1 0 0,1 0-1 0 0,1 0 0 0 0,-1 0 1 0 0,0 1-1 0 0,1-1 1 0 0,0 0-1 0 0,0 0 0 0 0,0 0 1 0 0,1 0-1 0 0,-1 0 0 0 0,1 0 1 0 0,0 0-1 0 0,0 0 0 0 0,0 0 1 0 0,1 0-1 0 0,-1 0 0 0 0,1-1 1 0 0,0 1-1 0 0,0-1 1 0 0,1 1-1 0 0,-1-1 0 0 0,0 0 1 0 0,1 1-1 0 0,0-1 0 0 0,4 3 1 0 0,4 5 20 0 0,1-1 0 0 0,0-1 0 0 0,1 0 1 0 0,0 0-1 0 0,24 11 0 0 0,9 0 48 0 0,0-3 0 0 0,51 12 1 0 0,-50-16-36 0 0,0 2 1 0 0,47 23 0 0 0,-79-32-54 0 0,-1 2 0 0 0,0 0 0 0 0,-1 0 0 0 0,0 2 0 0 0,0-1 0 0 0,18 18 0 0 0,-28-23-10 0 0,0 0-1 0 0,1 0 0 0 0,-1 0 1 0 0,-1 0-1 0 0,1 0 1 0 0,-1 1-1 0 0,1-1 1 0 0,-1 1-1 0 0,-1 0 0 0 0,1 0 1 0 0,-1-1-1 0 0,1 1 1 0 0,-1 0-1 0 0,-1 0 1 0 0,1 0-1 0 0,-1 0 1 0 0,0 0-1 0 0,0 0 0 0 0,0 0 1 0 0,-1 0-1 0 0,0 0 1 0 0,0 0-1 0 0,0 0 1 0 0,-3 9-1 0 0,-1-4 0 0 0,0 1 0 0 0,-1-1-1 0 0,0 1 1 0 0,0-2 0 0 0,-1 1 0 0 0,0-1 0 0 0,-1 0-1 0 0,0 0 1 0 0,0-1 0 0 0,-1 0 0 0 0,0-1 0 0 0,-1 0-1 0 0,-13 8 1 0 0,8-6 4 0 0,-2 0 0 0 0,1-2 0 0 0,-1 0 0 0 0,0-1 0 0 0,-1 0 0 0 0,1-2 0 0 0,-36 5 0 0 0,32-6 23 0 0,0-1 1 0 0,0-2-1 0 0,0 0 0 0 0,0-1 0 0 0,-1-1 0 0 0,1-1 0 0 0,-21-5 1 0 0,41 8-14 0 0,1 0 0 0 0,-1 0 0 0 0,0 0 0 0 0,0-1 0 0 0,1 1 0 0 0,-1 0 0 0 0,0 0 0 0 0,1 0 0 0 0,-1-1 0 0 0,0 1 0 0 0,1 0 0 0 0,-1-1 0 0 0,0 1 0 0 0,1 0 0 0 0,-1-1 0 0 0,0 1 0 0 0,1-1 0 0 0,-1 1 1 0 0,1-1-1 0 0,-1 1 0 0 0,1-1 0 0 0,-1 0 0 0 0,0 0 0 0 0,14-8 321 0 0,2 2-361 0 0,44-33 114 0 0,-2-3-1 0 0,-1-2 0 0 0,64-67 1 0 0,-91 83-85 0 0,43-40 20 0 0,77-96 1 0 0,-139 151-22 0 0,-2 0 1 0 0,1 0 0 0 0,-2 0-1 0 0,10-25 1 0 0,-15 36-4 0 0,-2 2 2 0 0,0 1 1 0 0,0 0-1 0 0,0-1 1 0 0,0 1-1 0 0,0-1 1 0 0,0 1-1 0 0,0 0 1 0 0,0-1-1 0 0,1 1 1 0 0,-1 0-1 0 0,0-1 1 0 0,0 1-1 0 0,0 0 1 0 0,1-1-1 0 0,-1 1 1 0 0,0 0 0 0 0,0-1-1 0 0,1 1 1 0 0,-1 0-1 0 0,0 0 1 0 0,1-1-1 0 0,-1 1 1 0 0,0 0-1 0 0,1 0 1 0 0,-1 0-1 0 0,0 0 1 0 0,1-1-1 0 0,-1 1 1 0 0,1 0-1 0 0,-1 0 1 0 0,0 0-1 0 0,1 0 1 0 0,0 0-1 0 0,6 12 56 0 0,1 28 6 0 0,-7-36-44 0 0,52 524 837 0 0,-47-434-676 0 0,1 173 343 0 0,-7-143-47 0 0,18 129 0 0 0,-18-220-310 0 0,0-29-137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1 837 5720 0 0,'3'-34'9'0'0,"-1"25"27"0"0,-1 0-1 0 0,0 0 1 0 0,-1 0 0 0 0,0 0-1 0 0,-1-1 1 0 0,0 1 0 0 0,-2-10-1 0 0,3 15 14 0 0,-1-1-1 0 0,1 1 1 0 0,0 0-1 0 0,0 0 0 0 0,0 0 1 0 0,2-8-1 0 0,0-10 41 0 0,-2-2 73 0 0,1 0-1 0 0,7-36 0 0 0,-8 57-117 0 0,0-4 2 0 0,0 6-43 0 0,0 0-1 0 0,0 0 1 0 0,0 0 0 0 0,1 0 0 0 0,-1 0 0 0 0,0 0 0 0 0,1-1-1 0 0,-1 1 1 0 0,0 0 0 0 0,1 0 0 0 0,0 1 0 0 0,-1-1 0 0 0,1 0-1 0 0,-1 0 1 0 0,1 0 0 0 0,0 0 0 0 0,0 0 0 0 0,-1 1 0 0 0,1-1-1 0 0,0 0 1 0 0,0 1 0 0 0,0-1 0 0 0,0 0 0 0 0,1 0 0 0 0,-1 1-2 0 0,6-3 23 0 0,-1 1 1 0 0,1 1 0 0 0,0-1-1 0 0,0 1 1 0 0,-1 0-1 0 0,1 0 1 0 0,0 1 0 0 0,0 0-1 0 0,0 0 1 0 0,7 2-1 0 0,-3-1 53 0 0,1 1-1 0 0,-1 1 0 0 0,0 0 0 0 0,0 0 0 0 0,0 1 1 0 0,0 1-1 0 0,-1-1 0 0 0,0 2 0 0 0,0-1 0 0 0,0 2 1 0 0,-1-1-1 0 0,0 1 0 0 0,0 1 0 0 0,0-1 1 0 0,-1 2-1 0 0,0-1 0 0 0,-1 1 0 0 0,7 10 0 0 0,-9-11 24 0 0,0-1 0 0 0,0 1 0 0 0,-1 0-1 0 0,-1 0 1 0 0,1 1 0 0 0,-1-1-1 0 0,-1 1 1 0 0,1-1 0 0 0,-1 1 0 0 0,-1 0-1 0 0,0 0 1 0 0,0 0 0 0 0,-1 0-1 0 0,0 0 1 0 0,0 0 0 0 0,-1 0 0 0 0,0 0-1 0 0,-1 0 1 0 0,0-1 0 0 0,0 1-1 0 0,-1 0 1 0 0,0-1 0 0 0,-7 13 0 0 0,-9 14 206 0 0,7-10-126 0 0,-1-1-1 0 0,-1 0 0 0 0,-1-1 1 0 0,-1-1-1 0 0,-1 0 1 0 0,-26 25-1 0 0,-68 51 564 0 0,100-81-394 0 0,14-17-190 0 0,6-12-2 0 0,252-393 49 0 0,-186 279-166 0 0,-73 122-32 0 0,1-1 12 0 0,-1 1-1 0 0,0-1 1 0 0,0 1-1 0 0,0-1 1 0 0,0 0 0 0 0,-1 0-1 0 0,2-6 1 0 0,-3 10 359 0 0,-13 22-235 0 0,8-9-115 0 0,-1 0 1 0 0,2 1-1 0 0,-1 0 1 0 0,2 0 0 0 0,0 0-1 0 0,0 0 1 0 0,1 1 0 0 0,1-1-1 0 0,0 1 1 0 0,1-1-1 0 0,1 1 1 0 0,0-1 0 0 0,0 1-1 0 0,2-1 1 0 0,-1 0-1 0 0,2 0 1 0 0,0 0 0 0 0,0 0-1 0 0,1-1 1 0 0,1 1 0 0 0,0-1-1 0 0,15 21 1 0 0,-19-30-25 0 0,0-1 1 0 0,0 1-1 0 0,1 0 0 0 0,-1-1 1 0 0,1 1-1 0 0,0-1 1 0 0,0 0-1 0 0,0 0 0 0 0,0 0 1 0 0,0-1-1 0 0,0 1 1 0 0,0 0-1 0 0,0-1 0 0 0,1 0 1 0 0,-1 0-1 0 0,1 0 1 0 0,-1 0-1 0 0,6 0 0 0 0,-2-1-1 0 0,1-1-1 0 0,-1 0 1 0 0,0 0-1 0 0,1 0 1 0 0,-1-1-1 0 0,0 0 0 0 0,0 0 1 0 0,8-5-1 0 0,10-4 4 0 0,-1-2 1 0 0,0 0-1 0 0,-1-2 0 0 0,39-32 1 0 0,76-84 121 0 0,-114 100-72 0 0,-21 25-41 0 0,1 1-1 0 0,0 0 1 0 0,0 0 0 0 0,0 0-1 0 0,0 0 1 0 0,1 1 0 0 0,0-1-1 0 0,0 1 1 0 0,0 0 0 0 0,0 1-1 0 0,8-5 1 0 0,2 6 136 0 0,-14 2-142 0 0,0 0 0 0 0,0 0 1 0 0,0 0-1 0 0,0 0 0 0 0,0 0 0 0 0,0 0 0 0 0,0 0 0 0 0,-1-1 0 0 0,1 1 0 0 0,0 0 0 0 0,0-1 1 0 0,0 1-1 0 0,0 0 0 0 0,-1-1 0 0 0,1 1 0 0 0,0-1 0 0 0,0 1 0 0 0,-1-1 0 0 0,2-1 1 0 0,4 1 61 0 0,-5 1-68 0 0,-1 0-1 0 0,1 0 1 0 0,-1 0 0 0 0,0 0-1 0 0,1 0 1 0 0,-1 0 0 0 0,1 0-1 0 0,-1-1 1 0 0,1 1-1 0 0,-1 0 1 0 0,1 0 0 0 0,-1 0-1 0 0,0 0 1 0 0,1 0 0 0 0,-1-1-1 0 0,1 1 1 0 0,-1 0-1 0 0,0 0 1 0 0,1-1 0 0 0,-1 1-1 0 0,0 0 1 0 0,1-1 0 0 0,-1 1-1 0 0,0 0 1 0 0,0-1-1 0 0,1 1 1 0 0,-1 0 0 0 0,0-1-1 0 0,0 1 1 0 0,1-1 0 0 0,-1 1-1 0 0,0 0 1 0 0,0-1-1 0 0,0 1 1 0 0,0-1 0 0 0,0 1-1 0 0,0-1 1 0 0,0 1 0 0 0,0-1-1 0 0,0 1 1 0 0,0-1-4 0 0,0 0 0 0 0,0 1 0 0 0,0-1 1 0 0,0 1-1 0 0,0-1 0 0 0,-1 1 0 0 0,1-1 0 0 0,0 1 1 0 0,0-1-1 0 0,-1 0 0 0 0,1 1 0 0 0,0 0 0 0 0,-1-1 1 0 0,1 1-1 0 0,0-1 0 0 0,-1 1 0 0 0,1-1 0 0 0,-1 1 1 0 0,1 0-1 0 0,-1-1 0 0 0,1 1 0 0 0,-1 0 0 0 0,1-1 0 0 0,-1 1 1 0 0,1 0-1 0 0,-1 0 0 0 0,1 0 0 0 0,-1 0 0 0 0,1-1 1 0 0,-1 1-1 0 0,0 0 0 0 0,0 0 0 0 0,-20-10 7 0 0,5-1-6 0 0,3 2-1 0 0,1 6 0 0 0,8 3 1 0 0,1 1 0 0 0,-1-1-1 0 0,0 1 1 0 0,0 0-1 0 0,1 0 1 0 0,-1 0-1 0 0,1 0 1 0 0,-1 1-1 0 0,1-1 1 0 0,-1 1-1 0 0,1 0 1 0 0,0 0 0 0 0,0 0-1 0 0,0 1 1 0 0,0-1-1 0 0,0 1 1 0 0,0-1-1 0 0,1 1 1 0 0,-1 0-1 0 0,1 0 1 0 0,0 0-1 0 0,0 1 1 0 0,0-1 0 0 0,0 0-1 0 0,1 1 1 0 0,-2 3-1 0 0,-2 5 1 0 0,1 1 0 0 0,0-1 0 0 0,1 1 0 0 0,0 0 1 0 0,1-1-1 0 0,1 1 0 0 0,0 0 0 0 0,2 26 0 0 0,-1-28 0 0 0,1 0-1 0 0,1 0 1 0 0,0 0 0 0 0,0-1-1 0 0,1 1 1 0 0,1 0 0 0 0,0-1-1 0 0,0 0 1 0 0,1 0 0 0 0,11 18-1 0 0,-10-22-1 0 0,0 0 0 0 0,0-1 0 0 0,0 1 0 0 0,1-1 0 0 0,0 0 0 0 0,0-1 0 0 0,0 0-1 0 0,0 0 1 0 0,1 0 0 0 0,0-1 0 0 0,-1 0 0 0 0,1-1 0 0 0,0 1 0 0 0,1-2-1 0 0,-1 1 1 0 0,0-1 0 0 0,0 0 0 0 0,10-1 0 0 0,-3 1-2 0 0,0-2 0 0 0,1 0 1 0 0,-1 0-1 0 0,0-2 0 0 0,0 0 0 0 0,0 0 0 0 0,0-1 1 0 0,-1-1-1 0 0,15-7 0 0 0,-6-1-1 0 0,-2 0 1 0 0,1-1-1 0 0,-2-1 0 0 0,0-2 0 0 0,-1 1 0 0 0,0-2 1 0 0,17-22-1 0 0,-7 3-4 0 0,-1-1 0 0 0,45-82-1 0 0,-50 72 38 0 0,-2-1 0 0 0,-3 0-1 0 0,-2-2 1 0 0,-1 0-1 0 0,-3 0 1 0 0,-3-1 0 0 0,-1-1-1 0 0,0-70 1 0 0,-13 63 1032 0 0,-5 86-796 0 0,2-12-198 0 0,-6 27 21 0 0,2 1 0 0 0,2 0 0 0 0,1 0-1 0 0,3 1 1 0 0,1 0 0 0 0,2 0 0 0 0,4 58 0 0 0,1-72-53 0 0,2 0 1 0 0,1 0-1 0 0,1-1 1 0 0,1 0-1 0 0,2 0 0 0 0,1-1 1 0 0,1 0-1 0 0,1 0 1 0 0,1-2-1 0 0,2 1 1 0 0,32 42-1 0 0,-44-63-31 0 0,19 11-1 0 0,-19-15-3 0 0,0 1 0 0 0,0-1 0 0 0,0 1-1 0 0,1-1 1 0 0,-1 0 0 0 0,0 0 0 0 0,0-1 0 0 0,1 1 0 0 0,-1-1 0 0 0,0 1 0 0 0,1-1 0 0 0,-1 0 0 0 0,0 0 0 0 0,1 0 0 0 0,-1-1-1 0 0,4 0 1 0 0,-3-2-4 0 0,0 0-1 0 0,1 0 0 0 0,-1 0 1 0 0,-1-1-1 0 0,1 1 0 0 0,0-1 0 0 0,-1 0 1 0 0,0 0-1 0 0,0 0 0 0 0,0-1 1 0 0,-1 1-1 0 0,1-1 0 0 0,-1 1 0 0 0,0-1 1 0 0,0 0-1 0 0,-1 0 0 0 0,2-7 1 0 0,4-16-33 0 0,5-54 0 0 0,-11 71 33 0 0,4-106-67 0 0,0-3 24 0 0,-4 110 47 0 0,-1 2 0 0 0,0 3 0 0 0,0 0 0 0 0,0-1 2 0 0,1 1 3 0 0,2 2-2 0 0,2 1 2 0 0,2 2-2 0 0,2 0 2 0 0,5 1-2 0 0,10 5 0 0 0,-19 1 0 0 0,-4-4-3 0 0,3 3 0 0 0,0 1 0 0 0,0 0-1 0 0,-1 0 1 0 0,0 1-1 0 0,0-1 1 0 0,0 1 0 0 0,-1 0-1 0 0,-1-1 1 0 0,1 1-1 0 0,-1 0 1 0 0,0 0 0 0 0,-1 0-1 0 0,0 0 1 0 0,-1 13-1 0 0,-3 11-2 0 0,-1 1 0 0 0,-9 33-1 0 0,2-21-20 0 0,3-11-7 0 0,-6 47 1 0 0,14-69-17 0 0,0 1 1 0 0,1-1-1 0 0,0 1 1 0 0,1-1-1 0 0,1 1 1 0 0,0-1 0 0 0,5 17-1 0 0,-6-27 36 0 0,0 0 0 0 0,0-1-1 0 0,0 1 1 0 0,0-1 0 0 0,0 0 0 0 0,0 1-1 0 0,0-1 1 0 0,0 0 0 0 0,1 1 0 0 0,-1-1-1 0 0,0 0 1 0 0,1 0 0 0 0,-1 0 0 0 0,1 0-1 0 0,0-1 1 0 0,2 2 0 0 0,26 8-98 0 0,-28-9 100 0 0,16 2-26 0 0,1 0-1 0 0,0-1 1 0 0,1-1 0 0 0,-1-1 0 0 0,0-1-1 0 0,28-4 1 0 0,-38 3 23 0 0,0-1 1 0 0,0 0-1 0 0,0-1 0 0 0,0 0 1 0 0,0 0-1 0 0,-1-1 0 0 0,1 0 1 0 0,-1 0-1 0 0,-1-1 0 0 0,1 0 1 0 0,-1 0-1 0 0,0-1 0 0 0,0 0 1 0 0,-1 0-1 0 0,9-13 0 0 0,-9 9-28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65 175 6824 0 0,'-8'-6'-1'0'0,"-1"1"-1"0"0,4 3 0 0 0,-1 2 7 0 0,3 0 13 0 0,3 0-14 0 0,0 0 0 0 0,-1 0-1 0 0,1 0 1 0 0,0 0-1 0 0,-1 0 1 0 0,1 0-1 0 0,0 0 1 0 0,0 0-1 0 0,-1 1 1 0 0,1-1 0 0 0,0 0-1 0 0,0 0 1 0 0,0 0-1 0 0,-1 0 1 0 0,1 0-1 0 0,0 0 1 0 0,0 1-1 0 0,-1-1 1 0 0,1 0-1 0 0,0 0 1 0 0,0 0 0 0 0,0 1-1 0 0,0-1 1 0 0,0 0-1 0 0,-1 0 1 0 0,1 0-1 0 0,0 1 1 0 0,0-1-1 0 0,0 0 1 0 0,0 0-1 0 0,0 1 1 0 0,0-1 0 0 0,0 0-1 0 0,0 0 1 0 0,0 1-1 0 0,0-1 1 0 0,0 0-1 0 0,0 0 1 0 0,0 1-1 0 0,0-1 1 0 0,0 0 0 0 0,0 0-1 0 0,0 1 1 0 0,-3 7 166 0 0,2-8-140 0 0,0 1 0 0 0,0-1 0 0 0,0 0 0 0 0,0 0 0 0 0,0 0 0 0 0,0 0 0 0 0,0 0 0 0 0,0 0 0 0 0,0 0 0 0 0,0 0-1 0 0,0 0 1 0 0,0-1 0 0 0,0 1 0 0 0,0 0 0 0 0,0 0 0 0 0,0-1 0 0 0,0 1 0 0 0,1-1 0 0 0,-2 0 0 0 0,1 1-10 0 0,1 0 0 0 0,0 0-1 0 0,0 0 1 0 0,-1-1 0 0 0,1 1 0 0 0,0 0 0 0 0,0 0 0 0 0,-1 0-1 0 0,1 0 1 0 0,0-1 0 0 0,0 1 0 0 0,0 0 0 0 0,-1 0 0 0 0,1-1-1 0 0,0 1 1 0 0,0 0 0 0 0,0 0 0 0 0,0-1 0 0 0,0 1 0 0 0,0 0-1 0 0,-1-1 1 0 0,1 1 0 0 0,0 0 0 0 0,0 0 0 0 0,0-1 0 0 0,0 1 0 0 0,0 0-1 0 0,0-1 1 0 0,0 1 0 0 0,0 0 0 0 0,0-1 0 0 0,0 1 0 0 0,1 0-1 0 0,-1 0 1 0 0,0-1 0 0 0,0 1 0 0 0,0 0 0 0 0,0-1 0 0 0,0 1-1 0 0,0 0 1 0 0,1 0 0 0 0,-1-1 0 0 0,0 1 0 0 0,0 0 0 0 0,0 0-1 0 0,1 0 1 0 0,-1-1 0 0 0,0 1 0 0 0,0 0 0 0 0,1 0 0 0 0,-1 0-1 0 0,0 0 1 0 0,0-1 0 0 0,1 1 0 0 0,-1 0 0 0 0,0 0 0 0 0,0 0 0 0 0,1 0-1 0 0,-1 0 1 0 0,0 0 0 0 0,1 0 0 0 0,-1 0 0 0 0,0 0 0 0 0,1 0-1 0 0,-1 0 1 0 0,1 0 0 0 0,35-14 282 0 0,132-40 451 0 0,-59 25-306 0 0,-52 13 2 0 0,65-10 0 0 0,-52 12-74 0 0,-36 5-231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4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359 191 9144 0 0,'-5'-14'307'0'0,"4"12"-260"0"0,1 1 1 0 0,-1-1 0 0 0,1 1 0 0 0,-1-1 0 0 0,1 1 0 0 0,-1 0 0 0 0,0-1 0 0 0,0 1 0 0 0,0 0 0 0 0,1 0 0 0 0,-1-1-1 0 0,0 1 1 0 0,-1 0 0 0 0,1 0 0 0 0,-1-1 0 0 0,-65-71 600 0 0,59 64-564 0 0,-1 0 0 0 0,0 0 0 0 0,0 1 1 0 0,-1 0-1 0 0,1 1 0 0 0,-20-11 0 0 0,23 16-20 0 0,1 0 0 0 0,0 0 1 0 0,0 0-1 0 0,-1 0 0 0 0,1 1 0 0 0,0 0 0 0 0,-1 0 0 0 0,1 1 1 0 0,-1-1-1 0 0,0 1 0 0 0,1 0 0 0 0,-1 1 0 0 0,1-1 0 0 0,-1 1 1 0 0,1 0-1 0 0,-6 2 0 0 0,5 0-30 0 0,1 1-1 0 0,0-1 1 0 0,0 1 0 0 0,1 0 0 0 0,-1 1-1 0 0,1-1 1 0 0,0 1 0 0 0,0-1-1 0 0,0 1 1 0 0,1 1 0 0 0,-1-1 0 0 0,1 0-1 0 0,-4 12 1 0 0,2-6-14 0 0,0 1 1 0 0,1-1-1 0 0,0 1 1 0 0,1 0-1 0 0,0 0 1 0 0,1 0-1 0 0,1 0 1 0 0,0 1-1 0 0,0-1 1 0 0,3 24-1 0 0,-1-29-17 0 0,0 0 1 0 0,1-1-1 0 0,0 0 1 0 0,0 1-1 0 0,0-1 0 0 0,1 0 1 0 0,0 0-1 0 0,0 0 0 0 0,0-1 1 0 0,1 1-1 0 0,0-1 1 0 0,0 0-1 0 0,0 0 0 0 0,1 0 1 0 0,0 0-1 0 0,0-1 0 0 0,0 0 1 0 0,0 0-1 0 0,0 0 0 0 0,1-1 1 0 0,0 1-1 0 0,6 1 1 0 0,7 3 25 0 0,0-2 1 0 0,0-1 0 0 0,23 4-1 0 0,-20-5 45 0 0,41 14 0 0 0,-56-15-51 0 0,0 0 0 0 0,0 1 0 0 0,0-1 0 0 0,-1 1 0 0 0,0 1 0 0 0,1-1 0 0 0,-1 1 0 0 0,-1 0 0 0 0,9 9 0 0 0,-5-1 33 0 0,0-1 0 0 0,-1 1-1 0 0,6 14 1 0 0,-8-15 4 0 0,1 0-1 0 0,0 0 0 0 0,1 0 0 0 0,11 12 1 0 0,-4-10-12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5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37 113 7832 0 0,'11'-19'-5'0'0,"-5"13"6"0"0,-3 4 37 0 0,-3 2-32 0 0,0-1 0 0 0,0 1 0 0 0,1 0 0 0 0,-1 0-1 0 0,0 0 1 0 0,0 0 0 0 0,0 0 0 0 0,0 0-1 0 0,0 0 1 0 0,1 0 0 0 0,-1 0 0 0 0,0 0-1 0 0,0 0 1 0 0,0 0 0 0 0,0 0 0 0 0,1 0 0 0 0,-1 0-1 0 0,0 0 1 0 0,0 0 0 0 0,0 0 0 0 0,0 0-1 0 0,0 0 1 0 0,1 0 0 0 0,-1 0 0 0 0,0 0-1 0 0,0 0 1 0 0,0 0 0 0 0,0 0 0 0 0,1 0 0 0 0,-1 0-1 0 0,0 0 1 0 0,0 0 0 0 0,0 1 0 0 0,0-1-1 0 0,0 0 1 0 0,0 0 0 0 0,1 0 0 0 0,-1 0 0 0 0,0 0-1 0 0,0 0 1 0 0,0 1 0 0 0,0-1 0 0 0,0 0-1 0 0,0 0 1 0 0,0 0 0 0 0,0 0 0 0 0,0 0-1 0 0,0 1 1 0 0,5 2 310 0 0,-3-5-247 0 0,-1 0-1 0 0,1 0 1 0 0,-1 0-1 0 0,0 0 0 0 0,1 0 1 0 0,-1 0-1 0 0,0 0 1 0 0,0 0-1 0 0,0 0 1 0 0,0 0-1 0 0,-1-1 1 0 0,1 1-1 0 0,0 0 1 0 0,-1-4-1 0 0,10-26 626 0 0,-10 30-674 0 0,5-16 766 0 0,-3 14-280 0 0,-2 13-150 0 0,-2 2-294 0 0,0-1-1 0 0,-1 0 0 0 0,0 0 1 0 0,-8 18-1 0 0,4-13-19 0 0,2-1-1 0 0,-5 21 1 0 0,-8 43 87 0 0,3-18 6 0 0,-6 63 0 0 0,19-103-101 0 0,1 0 1 0 0,1 0-1 0 0,0 0 0 0 0,2 1 1 0 0,0-1-1 0 0,2-1 0 0 0,6 25 1 0 0,-6-31-11 0 0,1-1 0 0 0,0 1 0 0 0,1-1 0 0 0,0 0 0 0 0,1 0 0 0 0,0-1 0 0 0,1 0 0 0 0,0 0 0 0 0,1-1 0 0 0,0 0 0 0 0,1 0 0 0 0,0-1 0 0 0,0 0 0 0 0,1-1 0 0 0,0 0 0 0 0,14 6 0 0 0,-16-9-16 0 0,0-1 0 0 0,0 0 0 0 0,1-1 0 0 0,0 0 0 0 0,0 0-1 0 0,0-1 1 0 0,0 0 0 0 0,0-1 0 0 0,0 0 0 0 0,0-1 0 0 0,0 0 0 0 0,1-1 0 0 0,-1 0 0 0 0,0 0 0 0 0,0-1 0 0 0,0 0 0 0 0,0-1 0 0 0,-1 0-1 0 0,1-1 1 0 0,-1 0 0 0 0,17-10 0 0 0,-17 9-2 0 0,-2-1 0 0 0,1 0 0 0 0,-1-1 0 0 0,0 1 0 0 0,0-2 0 0 0,-1 1 0 0 0,0-1 0 0 0,0 1-1 0 0,-1-2 1 0 0,0 1 0 0 0,7-15 0 0 0,1-8 9 0 0,-2 1-1 0 0,8-38 1 0 0,-13 44-9 0 0,-1 0-1 0 0,-2-1 1 0 0,1-36 0 0 0,-3 14-6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94 121 6016 0 0,'-27'-3'6'0'0,"12"0"18"0"0,-5 2 19 0 0,-4-13 300 0 0,23 13-342 0 0,-5-13 316 0 0,6 13-303 0 0,1 0-1 0 0,-1 0 1 0 0,1 0-1 0 0,-1 0 1 0 0,1 0-1 0 0,0 0 1 0 0,0 0-1 0 0,-1 0 1 0 0,1 0-1 0 0,0 0 1 0 0,0 1-1 0 0,0-1 0 0 0,0 0 1 0 0,0 1-1 0 0,0-1 1 0 0,0 0-1 0 0,0 1 1 0 0,0 0-1 0 0,1-1 1 0 0,0 0-1 0 0,37-13 273 0 0,1 1 0 0 0,0 1 0 0 0,0 3 0 0 0,1 1 0 0 0,0 2 0 0 0,1 2 0 0 0,67 2 0 0 0,-54 7 650 0 0,-44-5-785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7136 0 0,'5'5'48'0'0,"0"-1"0"0"0,0 1 0 0 0,0-1 0 0 0,1 0 0 0 0,0 0 0 0 0,-1-1 0 0 0,1 0 1 0 0,0 0-1 0 0,1 0 0 0 0,-1-1 0 0 0,0 0 0 0 0,1 0 0 0 0,0-1 0 0 0,-1 1 0 0 0,1-1 0 0 0,10 0 0 0 0,-8-1 0 0 0,18 1 107 0 0,-1-2 0 0 0,1-1 0 0 0,-1-1 0 0 0,1-1-1 0 0,-1-1 1 0 0,47-16 0 0 0,-25 7 21 0 0,224-68 299 0 0,-228 68-411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1302 7632 0 0,'19'-4'63'0'0,"3"-10"153"0"0,-12 8-115 0 0,7-3 2 0 0,21-12 243 0 0,37-26 1 0 0,-63 39-253 0 0,0-2 0 0 0,-1 0 0 0 0,0 0 0 0 0,0-1 0 0 0,-2 0 0 0 0,17-23 0 0 0,-1-7 83 0 0,-2 0 0 0 0,-1-2 0 0 0,-3-1 0 0 0,-1 0 0 0 0,18-69 0 0 0,76-439 1231 0 0,-108 524-1182 0 0,1-52 1 0 0,-5 67-89 0 0,-1 0-1 0 0,0 0 1 0 0,-1 0 0 0 0,0 0 0 0 0,-1 1-1 0 0,-5-16 1 0 0,8 27-95 0 0,-1 0 0 0 0,1 0 0 0 0,0 1-1 0 0,0-1 1 0 0,-1 0 0 0 0,1 0 0 0 0,-1 1 0 0 0,1-1 0 0 0,0 0 0 0 0,-1 0 0 0 0,0 1-1 0 0,1-1 1 0 0,-1 1 0 0 0,1-1 0 0 0,-1 0 0 0 0,0 1 0 0 0,1-1 0 0 0,-1 1 0 0 0,0 0-1 0 0,0-1 1 0 0,1 1 0 0 0,-1-1 0 0 0,0 1 0 0 0,0 0 0 0 0,1 0 0 0 0,-3-1 0 0 0,2 1-14 0 0,-1 1 0 0 0,1-1 0 0 0,0 0 0 0 0,-1 1 0 0 0,1 0 1 0 0,0-1-1 0 0,-1 1 0 0 0,1-1 0 0 0,0 1 0 0 0,0 0 1 0 0,0 0-1 0 0,0 0 0 0 0,0 0 0 0 0,-2 2 0 0 0,-4 5-2 0 0,0 0-1 0 0,1 1 1 0 0,-7 12-1 0 0,10-16 34 0 0,-11 20 20 0 0,0 1 0 0 0,2 1 0 0 0,1 0 0 0 0,2 0 0 0 0,-12 52 0 0 0,11-23 4 0 0,2 0 1 0 0,1 59 0 0 0,6-81-64 0 0,2-1 0 0 0,1 1 0 0 0,2-1 0 0 0,1 0 0 0 0,2-1 0 0 0,1 1 0 0 0,1-1 0 0 0,2 0 0 0 0,1-1 0 0 0,1-1 0 0 0,33 54 0 0 0,-41-77-20 0 0,1 0 1 0 0,-1 0 0 0 0,1 0-1 0 0,1-1 1 0 0,-1 1 0 0 0,1-2 0 0 0,13 10-1 0 0,-15-13 0 0 0,0 1-1 0 0,-1-1 1 0 0,1 0-1 0 0,0 0 1 0 0,0 0-1 0 0,0-1 1 0 0,0 0-1 0 0,0 0 1 0 0,0 0-1 0 0,0 0 1 0 0,1-1-1 0 0,-1 0 1 0 0,0 0-1 0 0,8-1 1 0 0,-6 0-1 0 0,-1 0 0 0 0,1 0 0 0 0,0 0 0 0 0,-1-1 0 0 0,1 0 0 0 0,-1 0 0 0 0,1-1 0 0 0,-1 0 0 0 0,0 0 0 0 0,0 0 0 0 0,0-1 0 0 0,-1 0 0 0 0,1 0 0 0 0,-1 0 0 0 0,6-6 0 0 0,-2 0-2 0 0,0-1 1 0 0,-1 0-1 0 0,-1 0 1 0 0,0-1-1 0 0,0 0 0 0 0,9-24 1 0 0,-8 14-9 0 0,0 1 1 0 0,-2-1-1 0 0,4-32 1 0 0,-7 41 6 0 0,-2 0 1 0 0,0 0-1 0 0,-1 0 1 0 0,0 0 0 0 0,0 0-1 0 0,-2 0 1 0 0,0 0-1 0 0,0 0 1 0 0,-7-20 0 0 0,8 42 2 0 0,1 0 0 0 0,-2-1 0 0 0,1 1 0 0 0,-5 13 0 0 0,2-7 1 0 0,-3 18 5 0 0,1-1 1 0 0,2 1-1 0 0,-1 51 0 0 0,6-66 2 0 0,0 0 0 0 0,1 0 0 0 0,1-1 0 0 0,0 1-1 0 0,1 0 1 0 0,1-1 0 0 0,1 0 0 0 0,10 21 0 0 0,-12-31-1 0 0,0 1 0 0 0,0-2-1 0 0,1 1 1 0 0,0-1 0 0 0,0 1 0 0 0,0-1 0 0 0,1 0-1 0 0,0-1 1 0 0,0 0 0 0 0,0 0 0 0 0,1 0 0 0 0,-1-1 0 0 0,1 1-1 0 0,1-2 1 0 0,-1 1 0 0 0,0-1 0 0 0,1 0 0 0 0,0-1 0 0 0,-1 0-1 0 0,11 2 1 0 0,-5-2 3 0 0,-1-1 0 0 0,0-1 0 0 0,0 0 0 0 0,1-1 0 0 0,-1 0 0 0 0,0-1 0 0 0,0 0-1 0 0,0-1 1 0 0,0 0 0 0 0,-1-1 0 0 0,1 0 0 0 0,17-10 0 0 0,12-9 12 0 0,-1-2-1 0 0,-2-1 1 0 0,64-58-1 0 0,-73 53-8 0 0,0-1-1 0 0,-2-2 0 0 0,36-59 0 0 0,-51 74-11 0 0,42-47 27 0 0,-31 39 6 0 0,-23 27-29 0 0,0 0 0 0 0,0 0 0 0 0,1 0 0 0 0,-1 0 0 0 0,0 0 0 0 0,0 0 0 0 0,0 0-1 0 0,0 0 1 0 0,0 0 0 0 0,0 0 0 0 0,1 0 0 0 0,-1 0 0 0 0,0 0 0 0 0,0 0 0 0 0,0 0-1 0 0,0 0 1 0 0,0 0 0 0 0,1 0 0 0 0,-1 0 0 0 0,0 0 0 0 0,0 0 0 0 0,0 0-1 0 0,0 0 1 0 0,0 0 0 0 0,0 0 0 0 0,0 0 0 0 0,1 0 0 0 0,-1 0 0 0 0,0 0 0 0 0,0 0-1 0 0,0 0 1 0 0,0 1 0 0 0,0-1 0 0 0,0 0 0 0 0,0 0 0 0 0,0 0 0 0 0,0 0 0 0 0,0 0-1 0 0,0 0 1 0 0,1 0 0 0 0,-1 1 0 0 0,0-1 0 0 0,0 0 0 0 0,0 0 0 0 0,0 0-1 0 0,0 0 1 0 0,0 0 0 0 0,0 0 0 0 0,0 1 0 0 0,0-1 0 0 0,0 0 0 0 0,0 0 0 0 0,0 0-1 0 0,0 0 1 0 0,0 0 0 0 0,0 0 0 0 0,-1 1 0 0 0,1-1 0 0 0,0 0 0 0 0,2 18 91 0 0,-5 21-14 0 0,-3-27-42 0 0,5-10-26 0 0,0 0 0 0 0,0 0 1 0 0,0 0-1 0 0,0 0 0 0 0,1 0 1 0 0,-1 1-1 0 0,0-1 0 0 0,1 0 0 0 0,-1 3 1 0 0,1-4 25 0 0,1-11 1 0 0,0 5-41 0 0,3-21-5 0 0,0-1-1 0 0,-2 1 1 0 0,-1-40 0 0 0,-16 79-21 0 0,11-8 23 0 0,1 1 0 0 0,-1 0-1 0 0,1 0 1 0 0,1 0-1 0 0,-1 0 1 0 0,-3 12-1 0 0,0 3-4 0 0,-7 14-1 0 0,2 0 0 0 0,1 2 0 0 0,-7 54 0 0 0,15-72 6 0 0,0 0 0 0 0,2 1 0 0 0,0-1 0 0 0,1 0 0 0 0,0 0 0 0 0,2 0 0 0 0,0 0 0 0 0,11 34-1 0 0,-12-49 5 0 0,0 1-1 0 0,0 0 0 0 0,0 0 0 0 0,1-1 0 0 0,0 1 0 0 0,0-1 0 0 0,0 0 0 0 0,0 0 0 0 0,1 0 0 0 0,-1-1 0 0 0,1 1 0 0 0,0-1 0 0 0,0 1 0 0 0,0-1 0 0 0,1-1 0 0 0,-1 1 0 0 0,1 0 0 0 0,-1-1 0 0 0,1 0 0 0 0,0 0 0 0 0,0-1 0 0 0,0 1 0 0 0,0-1 0 0 0,0 0 0 0 0,0-1 1 0 0,0 1-1 0 0,1-1 0 0 0,-1 0 0 0 0,0 0 0 0 0,0 0 0 0 0,8-2 0 0 0,-1-1 2 0 0,0-1-1 0 0,0 0 1 0 0,-1-1 0 0 0,1 0-1 0 0,-1-1 1 0 0,-1 0 0 0 0,1-1-1 0 0,-1 0 1 0 0,0 0 0 0 0,0-1 0 0 0,-1 0-1 0 0,0-1 1 0 0,-1 0 0 0 0,1-1-1 0 0,-2 1 1 0 0,0-2 0 0 0,11-18-1 0 0,-4 6 3 0 0,13-18 5 0 0,-2-3 0 0 0,-2 0 0 0 0,-2-1 1 0 0,18-52-1 0 0,36-256 59 0 0,-56 244-4 0 0,-10 21-17 0 0,-10 50 93 0 0,-1 30 44 0 0,-3 9 110 0 0,1 7-267 0 0,0-1-1 0 0,1 1 0 0 0,0 0 1 0 0,0 0-1 0 0,1 0 1 0 0,-2 10-1 0 0,-3 7 16 0 0,-15 53 82 0 0,2 1 0 0 0,-9 90-1 0 0,26-136-99 0 0,0 1-1 0 0,2-1 1 0 0,2 1 0 0 0,1-1-1 0 0,1 1 1 0 0,2-1-1 0 0,18 63 1 0 0,-19-83-20 0 0,1-1 0 0 0,0 0 1 0 0,1 0-1 0 0,0 0 0 0 0,1-1 1 0 0,0 0-1 0 0,1 0 0 0 0,13 14 0 0 0,7 1 0 0 0,-24-25-2 0 0,-1 1-6 0 0,-1-1 0 0 0,1 1 0 0 0,0-1 0 0 0,0 0 0 0 0,-1 0 1 0 0,1 0-1 0 0,0 0 0 0 0,0-1 0 0 0,0 1 0 0 0,0-1 0 0 0,0 0 0 0 0,0 1 0 0 0,0-1 1 0 0,0-1-1 0 0,0 1 0 0 0,0 0 0 0 0,0-1 0 0 0,0 0 0 0 0,0 1 0 0 0,0-1 0 0 0,0 0 1 0 0,0-1-1 0 0,-1 1 0 0 0,1 0 0 0 0,0-1 0 0 0,-1 0 0 0 0,1 1 0 0 0,2-4 0 0 0,3-1-12 0 0,-1 0-1 0 0,1-1 0 0 0,-2 0 0 0 0,1 0 0 0 0,-1 0 1 0 0,0-1-1 0 0,7-11 0 0 0,-1-6-60 0 0,0 0-1 0 0,-1-1 1 0 0,-2 0-1 0 0,0-1 0 0 0,-2 0 1 0 0,5-38-1 0 0,-3 4-432 0 0,-9 60 507 0 0,1 0 1 0 0,-1 1 0 0 0,0-1-1 0 0,1 1 1 0 0,-1-1 0 0 0,1 0-1 0 0,-1 1 1 0 0,1-1-1 0 0,-1 1 1 0 0,1-1 0 0 0,-1 1-1 0 0,1-1 1 0 0,0 1 0 0 0,-1-1-1 0 0,1 1 1 0 0,0 0-1 0 0,-1-1 1 0 0,1 1 0 0 0,0 0-1 0 0,-1 0 1 0 0,1-1 0 0 0,0 1-1 0 0,0 0 1 0 0,-1 0 0 0 0,1 0-1 0 0,1 0 1 0 0,22-2-22 0 0,9 1-17 0 0,0 2 1 0 0,0 1-1 0 0,0 2 1 0 0,35 8-1 0 0,-65-11 32 0 0,1 1 0 0 0,-1 0 0 0 0,1-1-1 0 0,-1 1 1 0 0,0 0 0 0 0,0 1 0 0 0,0-1 0 0 0,0 0 0 0 0,0 1 0 0 0,0 0-1 0 0,0 0 1 0 0,-1-1 0 0 0,0 2 0 0 0,0-1 0 0 0,1 0 0 0 0,-2 0-1 0 0,1 1 1 0 0,0-1 0 0 0,-1 1 0 0 0,1-1 0 0 0,-1 1 0 0 0,0 0-1 0 0,1 6 1 0 0,0 6 3 0 0,-1 0-1 0 0,0 0 0 0 0,0-1 1 0 0,-3 20-1 0 0,-6 14-9 0 0,5-31 9 0 0,0 0 0 0 0,1 0 1 0 0,1 23-1 0 0,1-40 6 0 0,0 1-1 0 0,0 0 0 0 0,1 0 1 0 0,-1-1-1 0 0,1 1 1 0 0,-1 0-1 0 0,1-1 0 0 0,0 1 1 0 0,-1 0-1 0 0,1-1 1 0 0,0 1-1 0 0,0-1 1 0 0,0 1-1 0 0,0-1 0 0 0,1 1 1 0 0,-1-1-1 0 0,0 0 1 0 0,1 0-1 0 0,-1 0 1 0 0,0 0-1 0 0,1 0 0 0 0,-1 0 1 0 0,1 0-1 0 0,0 0 1 0 0,-1 0-1 0 0,4 0 0 0 0,-1 1-2 0 0,-1-1-1 0 0,1 0 0 0 0,0-1 0 0 0,-1 1 0 0 0,1-1 0 0 0,0 1 0 0 0,0-1 0 0 0,-1 0 0 0 0,1 0 1 0 0,0-1-1 0 0,5 0 0 0 0,-4-1 3 0 0,3 0-2 0 0,0 0-1 0 0,0-1 0 0 0,0-1 1 0 0,0 1-1 0 0,0-1 0 0 0,-1 0 1 0 0,0-1-1 0 0,0 0 0 0 0,0 0 1 0 0,0-1-1 0 0,8-9 0 0 0,1 1 5 0 0,-4 0 0 0 0,-6 2 2 0 0,9-9 45 0 0,-12 12 79 0 0,-3 9-123 0 0,0 0 1 0 0,0 0-1 0 0,1-1 0 0 0,-1 1 0 0 0,0 0 1 0 0,0 0-1 0 0,1 0 0 0 0,-1 0 0 0 0,0 0 1 0 0,0 0-1 0 0,1 0 0 0 0,-1 0 1 0 0,0 0-1 0 0,0 0 0 0 0,0 1 0 0 0,1-1 1 0 0,-1 0-1 0 0,0 0 0 0 0,0 0 0 0 0,1 0 1 0 0,-1 0-1 0 0,0 0 0 0 0,0 0 0 0 0,0 0 1 0 0,1 1-1 0 0,-1-1 0 0 0,0 0 0 0 0,0 0 1 0 0,0 0-1 0 0,0 1 0 0 0,1-1 0 0 0,-1 0 1 0 0,0 0-1 0 0,0 0 0 0 0,0 1 0 0 0,0-1 1 0 0,0 0-1 0 0,0 0 0 0 0,0 0 1 0 0,0 1-1 0 0,0-1 0 0 0,0 0 0 0 0,0 0 1 0 0,0 1-1 0 0,0-1 0 0 0,0 0 0 0 0,0 0 1 0 0,0 1-1 0 0,0-1 0 0 0,0 0 0 0 0,0 0 1 0 0,0 1-1 0 0,0-1 0 0 0,1 20 63 0 0,1 0-1 0 0,1-1 1 0 0,0 1 0 0 0,2-1-1 0 0,13 36 1 0 0,-16-48-51 0 0,1-1-1 0 0,0 0 1 0 0,1 0 0 0 0,-1-1 0 0 0,1 1-1 0 0,0-1 1 0 0,1 0 0 0 0,-1 0 0 0 0,1 0 0 0 0,0 0-1 0 0,0-1 1 0 0,1 0 0 0 0,-1 0 0 0 0,1 0-1 0 0,0-1 1 0 0,0 0 0 0 0,0 0 0 0 0,1-1-1 0 0,-1 1 1 0 0,0-1 0 0 0,12 2 0 0 0,4-1-1 0 0,0-1 0 0 0,1-1 0 0 0,-1-1 0 0 0,1-1 0 0 0,-1-1 0 0 0,1-1 0 0 0,-1-1 0 0 0,0-1 0 0 0,0-1 0 0 0,35-14 0 0 0,-51 17-14 0 0,-1 0 0 0 0,1 0 0 0 0,-1-1 0 0 0,0 1-1 0 0,0-1 1 0 0,0-1 0 0 0,-1 1 0 0 0,1 0 0 0 0,-1-1 0 0 0,0 0-1 0 0,0 0 1 0 0,-1 0 0 0 0,0-1 0 0 0,0 1 0 0 0,0-1-1 0 0,0 1 1 0 0,-1-1 0 0 0,0 0 0 0 0,0 0 0 0 0,-1 0-1 0 0,1-1 1 0 0,-1 1 0 0 0,0-9 0 0 0,0 5-4 0 0,-1-1 0 0 0,0 1 1 0 0,-1-1-1 0 0,0 1 0 0 0,-1 0 0 0 0,0-1 0 0 0,0 1 1 0 0,-1 0-1 0 0,-1 0 0 0 0,1 1 0 0 0,-2-1 1 0 0,1 1-1 0 0,-9-13 0 0 0,0 7-12 0 0,0 1 1 0 0,0 0-1 0 0,-1 2 0 0 0,-1-1 1 0 0,0 2-1 0 0,-1 0 0 0 0,-21-11 1 0 0,30 19 7 0 0,-9-2 6 0 0,-1 0 2 0 0,5 2 2 0 0,1 3 6 0 0,11-1-3 0 0,0 1 0 0 0,0 0 0 0 0,0 0 0 0 0,0 0 0 0 0,0 0 1 0 0,0 0-1 0 0,0 0 0 0 0,0 0 0 0 0,0 0 0 0 0,0 0 0 0 0,0-1 0 0 0,0 1 0 0 0,0 0 1 0 0,0 0-1 0 0,0 0 0 0 0,0 0 0 0 0,0 0 0 0 0,0 0 0 0 0,23-4 27 0 0,43-5-22 0 0,-57 7 3 0 0,247-44 123 0 0,-251 45-128 0 0,1 1 0 0 0,-1-1 1 0 0,1 1-1 0 0,-1 0 0 0 0,1 0 0 0 0,-1 1 1 0 0,0 0-1 0 0,1 0 0 0 0,-1 0 0 0 0,0 0 1 0 0,1 1-1 0 0,-1 0 0 0 0,0 0 0 0 0,0 1 0 0 0,-1-1 1 0 0,1 1-1 0 0,0 0 0 0 0,-1 0 0 0 0,0 1 1 0 0,0-1-1 0 0,0 1 0 0 0,0 0 0 0 0,5 6 1 0 0,-4-2-1 0 0,0 0 0 0 0,0 0 0 0 0,-1 1 0 0 0,0-1 1 0 0,0 1-1 0 0,-1 0 0 0 0,-1 0 0 0 0,1 0 0 0 0,-1 0 0 0 0,-1 1 0 0 0,0-1 1 0 0,0 16-1 0 0,-3 131 205 0 0,4-151-212 0 0,6-2-1 0 0,-3-4 1 0 0,0 0 0 0 0,1 0 0 0 0,-1 0-1 0 0,0 0 1 0 0,0-1 0 0 0,0 0 0 0 0,0 0 0 0 0,0 0-1 0 0,-1 0 1 0 0,1-1 0 0 0,-1 0 0 0 0,7-5-1 0 0,8-8 9 0 0,24-25 0 0 0,-22 19-3 0 0,13-16 26 0 0,-25 27 58 0 0,1 0 0 0 0,20-19 0 0 0,-29 30-82 0 0,-1-1 1 0 0,1 1-1 0 0,-1 0 0 0 0,1-1 0 0 0,-1 1 0 0 0,1 0 0 0 0,-1 0 0 0 0,1 0 0 0 0,-1-1 0 0 0,1 1 0 0 0,-1 0 0 0 0,1 0 0 0 0,0 0 0 0 0,-1 0 1 0 0,1 0-1 0 0,-1 0 0 0 0,1 0 0 0 0,-1 0 0 0 0,1 0 0 0 0,-1 0 0 0 0,1 1 0 0 0,-1-1 0 0 0,1 0 0 0 0,0 0 0 0 0,-1 0 0 0 0,1 1 0 0 0,-1-1 1 0 0,1 0-1 0 0,-1 0 0 0 0,0 1 0 0 0,1-1 0 0 0,-1 0 0 0 0,1 1 0 0 0,-1-1 0 0 0,0 1 0 0 0,1-1 0 0 0,-1 1 0 0 0,0-1 0 0 0,1 1 0 0 0,-1-1 1 0 0,0 1-1 0 0,0-1 0 0 0,1 1 0 0 0,-1-1 0 0 0,0 1 0 0 0,0-1 0 0 0,0 1 0 0 0,0-1 0 0 0,0 1 0 0 0,0-1 0 0 0,0 1 0 0 0,0 0 0 0 0,6 38 5 0 0,-5-32 20 0 0,1 20-5 0 0,-2-18-13 0 0,1 1 0 0 0,0 0 0 0 0,0-1 0 0 0,1 1 0 0 0,1-1 0 0 0,0 0 1 0 0,0 1-1 0 0,7 14 0 0 0,-1-10 3 0 0,8 7-13 0 0,-8-18-2 0 0,-3-2-3 0 0,0 2 1 0 0,1-1-1 0 0,-1 0 0 0 0,1 0 0 0 0,0 0 0 0 0,0-1 0 0 0,0 0 1 0 0,0 0-1 0 0,0-1 0 0 0,0 0 0 0 0,0 0 0 0 0,0-1 1 0 0,0 0-1 0 0,0 0 0 0 0,0 0 0 0 0,-1-1 0 0 0,1 0 0 0 0,0 0 1 0 0,-1-1-1 0 0,1 0 0 0 0,-1 0 0 0 0,7-5 0 0 0,2-2 1 0 0,0-2 0 0 0,-1 0-1 0 0,0 0 1 0 0,-1-1-1 0 0,0-1 1 0 0,18-26-1 0 0,-15 18 0 0 0,-3 4 0 0 0,-2 3 2 0 0,-4 3 4 0 0,7-9 27 0 0,-12 13 18 0 0,-2 7-45 0 0,0 0 58 0 0,0 16-18 0 0,3 17-15 0 0,-4-26-27 0 0,1-5-2 0 0,0 1 0 0 0,0-1-1 0 0,0 1 1 0 0,0-1 0 0 0,0 0 0 0 0,0 1 0 0 0,0-1 0 0 0,0 0-1 0 0,0 1 1 0 0,1-1 0 0 0,-1 0 0 0 0,1 0 0 0 0,-1 1 0 0 0,1-1 0 0 0,0 1-1 0 0,5 9 7 0 0,-6-9-7 0 0,1 0-1 0 0,0 0 0 0 0,0-1 1 0 0,0 1-1 0 0,0 0 0 0 0,1-1 1 0 0,-1 1-1 0 0,0-1 1 0 0,1 1-1 0 0,-1-1 0 0 0,1 1 1 0 0,-1-1-1 0 0,1 0 0 0 0,-1 0 1 0 0,1 0-1 0 0,0 0 0 0 0,0 0 1 0 0,0 0-1 0 0,-1-1 0 0 0,1 1 1 0 0,3 0-1 0 0,3 1 0 0 0,-1 1 0 0 0,0-1-1 0 0,0 0 0 0 0,0 0 1 0 0,1-1-1 0 0,-1 0 0 0 0,0 0 1 0 0,1-1-1 0 0,-1 0 0 0 0,1 0 0 0 0,9-2 1 0 0,-3-1-3 0 0,1 0 1 0 0,-1-2-1 0 0,26-10 1 0 0,-3 5-21 0 0,-8-6 9 0 0,-24 11 12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5.97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146 316 11856 0 0,'-40'3'104'0'0,"-15"6"234"0"0,30-4-216 0 0,24-5-97 0 0,0 0 0 0 0,1 0 1 0 0,-1 0-1 0 0,0 0 0 0 0,0 0 0 0 0,0 0 1 0 0,0 0-1 0 0,0 0 0 0 0,0 0 1 0 0,0-1-1 0 0,0 1 0 0 0,0 0 1 0 0,0-1-1 0 0,1 1 0 0 0,-1 0 1 0 0,0-1-1 0 0,0 1 0 0 0,0-1 0 0 0,1 0 1 0 0,-1 1-1 0 0,0-1 0 0 0,1 1 1 0 0,-1-1-1 0 0,0 0 0 0 0,1 0 1 0 0,-1 1-1 0 0,1-1 0 0 0,-1 0 1 0 0,1 0-1 0 0,0 0 0 0 0,-1 0 1 0 0,1 1-1 0 0,0-1 0 0 0,-1 0 0 0 0,1 0 1 0 0,0 0-1 0 0,0 0 0 0 0,0 0 1 0 0,0 0-1 0 0,0 0 0 0 0,0 0 1 0 0,0 0-1 0 0,0 0 0 0 0,0 0 1 0 0,0 1-1 0 0,1-1 0 0 0,-1 0 0 0 0,0 0 1 0 0,1 0-1 0 0,-1 0 0 0 0,0 0 1 0 0,1 1-1 0 0,-1-1 0 0 0,1 0 1 0 0,0 0-1 0 0,0 0 0 0 0,12-15 40 0 0,1 1 0 0 0,1 1-1 0 0,0 0 1 0 0,1 1 0 0 0,0 1 0 0 0,23-13-1 0 0,-9 4-37 0 0,18-9-2 0 0,2 2 0 0 0,91-39 0 0 0,-38 26-18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11952 0 0,'-5'1'0'0'0,"-1"13"232"0"0,6-5 256 0 0,0 0 72 0 0,0-4 64 0 0,-7-5-200 0 0,2 0-312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9648 0 0,'2'3'10'0'0,"0"-1"1"0"0,0 0 0 0 0,-1 0 0 0 0,1 1 0 0 0,0-1-1 0 0,-1 1 1 0 0,0 0 0 0 0,1-1 0 0 0,-1 1 0 0 0,0 0-1 0 0,1 5 1 0 0,-1-3 70 0 0,-1-5-40 0 0,0 1 0 0 0,0-1 0 0 0,0 1 0 0 0,-1-1 0 0 0,1 0 0 0 0,0 1 0 0 0,0-1 0 0 0,-1 0 0 0 0,1 1 0 0 0,0-1 0 0 0,-1 0 0 0 0,1 0 0 0 0,0 1 0 0 0,-1-1 0 0 0,1 0 0 0 0,0 0 0 0 0,-1 0 0 0 0,1 1 0 0 0,-1-1 0 0 0,1 0 1 0 0,0 0-1 0 0,-1 0 0 0 0,1 0 0 0 0,-1 0 0 0 0,1 0 0 0 0,-1 0 0 0 0,1 0 0 0 0,0 0 0 0 0,-1 0 0 0 0,1 0 0 0 0,-1 0 0 0 0,1 0 0 0 0,0 0 0 0 0,-1 0 0 0 0,0-1 0 0 0,-20 6 16 0 0,-29 25 269 0 0,48-29-309 0 0,0 1 1 0 0,0-1-1 0 0,0 0 0 0 0,0 1 0 0 0,1 0 0 0 0,-1-1 1 0 0,0 1-1 0 0,0 0 0 0 0,1 0 0 0 0,-1 0 0 0 0,1 0 0 0 0,-2 3 1 0 0,-1 1 28 0 0,-2 7 111 0 0,3-8-105 0 0,3-3-35 0 0,-1 0-1 0 0,0 0 1 0 0,0 0 0 0 0,1 0-1 0 0,-1 0 1 0 0,1 0 0 0 0,-1 0 0 0 0,1 0-1 0 0,0 0 1 0 0,0 0 0 0 0,0 0-1 0 0,0 0 1 0 0,0 0 0 0 0,0 0 0 0 0,1 0-1 0 0,0 3 1 0 0,1 7 48 0 0,1 0-1 0 0,0 0 1 0 0,0-1 0 0 0,1 1-1 0 0,1-1 1 0 0,0 0-1 0 0,0 0 1 0 0,1 0 0 0 0,1-1-1 0 0,0 0 1 0 0,0 0 0 0 0,1-1-1 0 0,0 0 1 0 0,0 0 0 0 0,1-1-1 0 0,0 0 1 0 0,1 0-1 0 0,0-1 1 0 0,0 0 0 0 0,1-1-1 0 0,-1 0 1 0 0,1-1 0 0 0,0 0-1 0 0,19 5 1 0 0,-12-6-5 0 0,1-1 1 0 0,-1 0-1 0 0,1-1 1 0 0,-1-1-1 0 0,1-1 0 0 0,0-1 1 0 0,-1 0-1 0 0,1-1 1 0 0,-1-1-1 0 0,1-1 0 0 0,-1-1 1 0 0,32-12-1 0 0,-15 3-22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59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6 100 8240 0 0,'-3'-1'10'0'0,"1"5"23"0"0,1 7 70 0 0,1-10-80 0 0,77-19 650 0 0,273-60-395 0 0,-273 59-198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15 1496 0 0,'-1'1'127'0'0,"0"0"0"0"0,1 0 0 0 0,-1 0 0 0 0,0-1 0 0 0,0 1 0 0 0,0-1 0 0 0,0 1 0 0 0,0 0 0 0 0,0-1 0 0 0,0 0 1 0 0,0 1-1 0 0,0-1 0 0 0,0 1 0 0 0,0-1 0 0 0,0 0 0 0 0,0 0 0 0 0,0 0 0 0 0,0 0 0 0 0,0 0 0 0 0,-1 0 0 0 0,1 0 0 0 0,0 0 0 0 0,-2 0 0 0 0,-9-4 1079 0 0,11 4-1071 0 0,1 0 0 0 0,-1 0-1 0 0,1 0 1 0 0,-1 0 0 0 0,0 0 0 0 0,1 0 0 0 0,-1 0-1 0 0,0-1 1 0 0,1 1 0 0 0,-1 0 0 0 0,1 0 0 0 0,-1 0-1 0 0,0-1 1 0 0,1 1 0 0 0,-1 0 0 0 0,1-1 0 0 0,-1 1-1 0 0,1 0 1 0 0,-1-1 0 0 0,1 1 0 0 0,-1-1 0 0 0,1 1-1 0 0,-1-1 1 0 0,1 1 0 0 0,0-1 0 0 0,-1 1 0 0 0,1-1 0 0 0,0 1-1 0 0,-1-1 1 0 0,1 0 0 0 0,0 1 0 0 0,0-1 0 0 0,-1-1-1 0 0,2 3-42 0 0,0 0-1 0 0,0 1 0 0 0,0-1 0 0 0,0 0 0 0 0,0-1 0 0 0,0 1 1 0 0,0 0-1 0 0,1 0 0 0 0,-1 0 0 0 0,0-1 0 0 0,0 1 1 0 0,1 0-1 0 0,-1-1 0 0 0,0 0 0 0 0,1 1 0 0 0,-1-1 1 0 0,1 0-1 0 0,-1 1 0 0 0,0-1 0 0 0,2 0 0 0 0,4 2 173 0 0,37 8 148 0 0,-1-3 1 0 0,1-1-1 0 0,74 1 1 0 0,144-16 730 0 0,-34 0-440 0 0,221-6 258 0 0,-2 0-221 0 0,-376 13-627 0 0,-42 0-53 0 0,0 2 0 0 0,0 0 0 0 0,0 2 0 0 0,0 1 0 0 0,49 12 0 0 0,-66-12-21 0 0,-10-3-24 0 0,0 0 0 0 0,0 1 0 0 0,0-1-1 0 0,0 1 1 0 0,0-1 0 0 0,0 1 0 0 0,0 0-1 0 0,-1-1 1 0 0,1 1 0 0 0,0 0 0 0 0,3 3-1 0 0,-5-4 12 0 0,0 1-1 0 0,0-1 0 0 0,0 0 1 0 0,0 1-1 0 0,0-1 0 0 0,0 1 0 0 0,0-1 1 0 0,0 0-1 0 0,0 1 0 0 0,0-1 1 0 0,0 1-1 0 0,-1-1 0 0 0,1 0 0 0 0,0 1 1 0 0,0-1-1 0 0,0 1 0 0 0,0-1 1 0 0,-1 0-1 0 0,1 1 0 0 0,0-1 0 0 0,0 0 1 0 0,-1 0-1 0 0,1 1 0 0 0,0-1 1 0 0,-1 0-1 0 0,1 1 0 0 0,0-1 1 0 0,-1 0-1 0 0,1 0 0 0 0,0 0 0 0 0,-1 1 1 0 0,1-1-1 0 0,-1 0 0 0 0,1 0 1 0 0,-1 0-1 0 0,-16 8-116 0 0,15-7 154 0 0,-22 8-40 0 0,-4 1-1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60 10152 0 0,'-5'2'130'0'0,"5"9"348"0"0,-1 1-28 0 0,-1-10-369 0 0,0 1-1 0 0,0-1 1 0 0,0 0-1 0 0,-1 0 0 0 0,1-1 1 0 0,0 1-1 0 0,-1 0 1 0 0,0-1-1 0 0,1 0 1 0 0,-1 1-1 0 0,0-1 0 0 0,1 0 1 0 0,-1 0-1 0 0,0-1 1 0 0,0 1-1 0 0,0 0 0 0 0,0-1 1 0 0,-4 0-1 0 0,7 2 47 0 0,-1 0 0 0 0,1 0-1 0 0,-1 0 1 0 0,1 0 0 0 0,0 0-1 0 0,0 0 1 0 0,0 0 0 0 0,0 0-1 0 0,0 0 1 0 0,0 0 0 0 0,1 1-1 0 0,-1-1 1 0 0,1-1 0 0 0,-1 1-1 0 0,1 0 1 0 0,0 0 0 0 0,-1 0-1 0 0,3 2 1 0 0,6 1-14 0 0,0 0 0 0 0,0-1 0 0 0,1 0-1 0 0,0-1 1 0 0,0 0 0 0 0,0 0 0 0 0,0-1 0 0 0,0 0 0 0 0,18 0 0 0 0,-19-1-69 0 0,53 4 269 0 0,0-2 0 0 0,120-11 0 0 0,-109 1-142 0 0,322-40 602 0 0,271-67 184 0 0,-546 105-744 0 0,-34 4 7 0 0,-79 5-323 0 0,16-1 626 0 0,-23 1-508 0 0,1 0-1 0 0,-1 0 1 0 0,0 0-1 0 0,1 0 1 0 0,-1 0 0 0 0,1 1-1 0 0,-1-1 1 0 0,0 0-1 0 0,1 0 1 0 0,-1 0 0 0 0,1 1-1 0 0,-1-1 1 0 0,0 0 0 0 0,1 1-1 0 0,-1-1 1 0 0,0 0-1 0 0,0 1 1 0 0,1-1 0 0 0,-1 0-1 0 0,0 1 1 0 0,0-1-1 0 0,1 0 1 0 0,-1 1 0 0 0,0-1-1 0 0,0 1 1 0 0,0-1-1 0 0,0 0 1 0 0,0 1 0 0 0,0-1-1 0 0,1 1 1 0 0,-1-1-1 0 0,0 0 1 0 0,0 1 0 0 0,0-1-1 0 0,0 1 1 0 0,-1-1 0 0 0,1 1-1 0 0,0-1 1 0 0,0 1-1 0 0,-1 0-9 0 0,0 0-1 0 0,0 0 1 0 0,0 0-1 0 0,0 0 1 0 0,0 0-1 0 0,0-1 1 0 0,0 1-1 0 0,0 0 1 0 0,0-1-1 0 0,0 1 1 0 0,-1-1-1 0 0,1 1 1 0 0,0-1-1 0 0,-3 1 1 0 0,3-1 2 0 0,-37 18 108 0 0,24-12-77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253 320 9144 0 0,'-12'1'62'0'0,"5"7"172"0"0,-3 3-1 0 0,-2-6-19 0 0,-1-1 0 0 0,1 0 0 0 0,-1-1-1 0 0,-24 4 1 0 0,3-1 90 0 0,-49 16 0 0 0,67-21-197 0 0,12-1-28 0 0,13 0 73 0 0,317-21 521 0 0,5-25 59 0 0,-159 21-399 0 0,356-63 629 0 0,-470 78-873 0 0,635-61 959 0 0,-363 46-540 0 0,10-2 92 0 0,-178 8-115 0 0,-140 15-373 0 0,-14 1 14 0 0,-10 2 81 0 0,-6-7-33 0 0,-54-18-78 0 0,20 9-58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1 358 10040 0 0,'3'1'-22'0'0,"-3"5"99"0"0,0-6-62 0 0,0 1 0 0 0,0-1 0 0 0,0 0 1 0 0,0 1-1 0 0,0-1 0 0 0,0 0 1 0 0,0 1-1 0 0,0-1 0 0 0,0 0 1 0 0,0 1-1 0 0,0-1 0 0 0,0 0 1 0 0,0 1-1 0 0,0-1 0 0 0,1 0 0 0 0,-1 0 1 0 0,0 1-1 0 0,0-1 0 0 0,0 0 1 0 0,0 1-1 0 0,1-1 0 0 0,-1 0 1 0 0,0 0-1 0 0,0 1 0 0 0,0-1 0 0 0,1 0 1 0 0,-1 0-1 0 0,0 1 0 0 0,0-1 1 0 0,1 0-1 0 0,1 1 40 0 0,0-1 0 0 0,0 0-1 0 0,0 1 1 0 0,0-1 0 0 0,0 0 0 0 0,0 0 0 0 0,0 0-1 0 0,0 0 1 0 0,0-1 0 0 0,0 1 0 0 0,0 0 0 0 0,4-2 0 0 0,9-1 177 0 0,588-91 1117 0 0,-316 54-1183 0 0,331-33 198 0 0,-315 40-185 0 0,178-10 218 0 0,-256 25-230 0 0,7-7 69 0 0,224-10 953 0 0,-391 26-268 0 0,-64 9-426 0 0,-2 0-399 0 0,0 0-2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0 449 11352 0 0,'12'3'283'0'0,"-11"-2"-239"0"0,0-1 0 0 0,1 0-1 0 0,-1 1 1 0 0,0-1 0 0 0,0 0 0 0 0,1 0 0 0 0,-1 1 0 0 0,0-1 0 0 0,1 0-1 0 0,-1 0 1 0 0,0 0 0 0 0,1-1 0 0 0,1 1 0 0 0,374-91 736 0 0,196-43-300 0 0,8 35-13 0 0,90 39 234 0 0,-620 56-632 0 0,99-8 147 0 0,196-12 367 0 0,-109 11-84 0 0,68-1 735 0 0,-299 13-1090 0 0,-6 1-139 0 0,0 0 1 0 0,0 0-1 0 0,0-1 1 0 0,0 1-1 0 0,0 0 1 0 0,0 0-1 0 0,1 0 1 0 0,-1 0 0 0 0,0 0-1 0 0,0 0 1 0 0,0 0-1 0 0,0 0 1 0 0,0 0-1 0 0,0 0 1 0 0,1 0 0 0 0,-1 0-1 0 0,0 0 1 0 0,0 0-1 0 0,0 0 1 0 0,0 0-1 0 0,0 0 1 0 0,0 0-1 0 0,1 0 1 0 0,-1 0 0 0 0,0 0-1 0 0,0 0 1 0 0,0 0-1 0 0,0 0 1 0 0,0 0-1 0 0,0 0 1 0 0,1 0 0 0 0,-1 0-1 0 0,0 1 1 0 0,0-1-1 0 0,0 0 1 0 0,0 0-1 0 0,0 0 1 0 0,0 0-1 0 0,0 0 1 0 0,0 0 0 0 0,0 0-1 0 0,1 0 1 0 0,-1 1-1 0 0,0-1 1 0 0,0 0-1 0 0,0 0 1 0 0,0 0 0 0 0,0 0-1 0 0,0 0 1 0 0,0 0-1 0 0,0 1 1 0 0,0-1-1 0 0,0 0 1 0 0,0 0-1 0 0,0 7 59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6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12 172 3312 0 0,'1'17'1666'0'0,"0"-29"858"0"0,-2-17-205 0 0,-1 15-2250 0 0,-1 4 189 0 0,1 1 0 0 0,0-1 0 0 0,1 0-1 0 0,-1 0 1 0 0,2 1 0 0 0,0-1 0 0 0,1-17-1 0 0,1-11 3775 0 0,10 89-3279 0 0,16 53-298 0 0,12 57 27 0 0,-5-4-80 0 0,-19-97-241 0 0,-4 0 0 0 0,-1 0 0 0 0,1 62-1 0 0,3 79 236 0 0,-17-167 23 0 0,-6 38 0 0 0,4-84-407 0 0,0 1 1 0 0,1-1 0 0 0,0 0 0 0 0,0-1-1 0 0,0-18 1 0 0,1 14-11 0 0,-4-27 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0 10752 0 0,'0'0'7'0'0,"0"0"6"0"0,-1 0 0 0 0,1 0 1 0 0,-1 0-1 0 0,1 0 1 0 0,-1 1-1 0 0,1-1 0 0 0,-1 0 1 0 0,1 0-1 0 0,-1 0 0 0 0,1 0 1 0 0,-1 1-1 0 0,1-1 0 0 0,-1 0 1 0 0,1 1-1 0 0,-1-1 0 0 0,1 0 1 0 0,0 1-1 0 0,-1-1 1 0 0,1 0-1 0 0,0 1 0 0 0,-1-1 1 0 0,1 1-1 0 0,0-1 0 0 0,-1 1 1 0 0,1-1-1 0 0,0 1 0 0 0,0-1 1 0 0,0 1-1 0 0,0-1 1 0 0,-1 1-1 0 0,1-1 0 0 0,0 1 1 0 0,0-1-1 0 0,0 1 0 0 0,0 0 1 0 0,-11 1 299 0 0,-1 1 1 0 0,1 0-1 0 0,0 1 1 0 0,-15 6 0 0 0,-150 73-152 0 0,151-69-96 0 0,0 0-1 0 0,1 2 0 0 0,-33 27 1 0 0,1-2 86 0 0,43-33-73 0 0,0 1-1 0 0,1 0 1 0 0,0 0 0 0 0,1 2 0 0 0,0-1 0 0 0,-15 19 0 0 0,18-12 169 0 0,-5 2 198 0 0,12-12-203 0 0,1-3-196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1.5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 1 4216 0 0,'-2'7'0'0'0,"2"16"208"0"0,11-4 224 0 0,-11-5 304 0 0,-2-5 304 0 0,-10-4-272 0 0,7 0-256 0 0,1 0-232 0 0,4 1-264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71 6128 0 0,'-4'12'598'0'0,"-13"-2"1620"0"0,15-9-2037 0 0,0 0 0 0 0,0 0 0 0 0,0 0 0 0 0,0 0 0 0 0,0 1 0 0 0,0-1 0 0 0,0 1 0 0 0,0-1 0 0 0,0 1 0 0 0,0 0 0 0 0,1-1 0 0 0,-3 4 0 0 0,-13 27-65 0 0,1 0 0 0 0,2 1 0 0 0,1 1 1 0 0,2 0-1 0 0,1 1 0 0 0,1 0 0 0 0,3 1 0 0 0,-4 44 0 0 0,9-67-53 0 0,1-1-1 0 0,0 1 1 0 0,1 0-1 0 0,1 0 1 0 0,0 0-1 0 0,0-1 0 0 0,1 1 1 0 0,1-1-1 0 0,0 0 1 0 0,1 0-1 0 0,11 21 1 0 0,-13-30-36 0 0,0 0 1 0 0,0 1-1 0 0,0-2 1 0 0,0 1 0 0 0,0 0-1 0 0,1-1 1 0 0,0 1 0 0 0,-1-1-1 0 0,1 0 1 0 0,0 0-1 0 0,0 0 1 0 0,0-1 0 0 0,0 0-1 0 0,1 1 1 0 0,-1-1 0 0 0,0-1-1 0 0,0 1 1 0 0,1-1-1 0 0,-1 1 1 0 0,0-1 0 0 0,1-1-1 0 0,-1 1 1 0 0,0 0 0 0 0,0-1-1 0 0,1 0 1 0 0,-1 0-1 0 0,0 0 1 0 0,0-1 0 0 0,0 1-1 0 0,0-1 1 0 0,7-4 0 0 0,-4 1-13 0 0,-1-1 0 0 0,0 1 0 0 0,1-1 0 0 0,-2 0 0 0 0,1-1 0 0 0,-1 1 0 0 0,0-1 0 0 0,0 0 0 0 0,-1 0 0 0 0,0-1 0 0 0,0 1 0 0 0,3-11 0 0 0,-3 5-6 0 0,-1-1-1 0 0,0 0 1 0 0,-1 0-1 0 0,0 1 0 0 0,-2-1 1 0 0,0-25-1 0 0,-4 3 0 0 0,-2-1 1 0 0,-2 1-1 0 0,-1 0 0 0 0,-1 1 0 0 0,-2 0 0 0 0,-18-36 1 0 0,21 52 4 0 0,2 0 0 0 0,1 0 0 0 0,-8-41 0 0 0,14 59-10 0 0,-1 0 0 0 0,1 0 0 0 0,0-1 0 0 0,-1 1 0 0 0,1 0 0 0 0,-1 0 1 0 0,1 0-1 0 0,-1 0 0 0 0,0 0 0 0 0,1 1 0 0 0,-1-1 0 0 0,0 0 0 0 0,0 0 1 0 0,-1-1-1 0 0,-3-5 231 0 0,15 2 1281 0 0,14 0-1423 0 0,0 2 1 0 0,0 2-1 0 0,1 0 1 0 0,-1 1-1 0 0,28 4 1 0 0,-33-3-55 0 0,8 1 11 0 0,1 2 0 0 0,-1 0 0 0 0,0 2 1 0 0,-1 1-1 0 0,1 1 0 0 0,-1 1 0 0 0,25 14 0 0 0,-18-6-5 0 0,0 2-1 0 0,-2 1 0 0 0,0 2 0 0 0,45 41 0 0 0,-66-53-38 0 0,0 1-1 0 0,0 0 1 0 0,-1 0-1 0 0,-1 1 1 0 0,0 0-1 0 0,0 0 1 0 0,-1 1-1 0 0,-1 0 1 0 0,9 24-1 0 0,-12-26-7 0 0,0-1 0 0 0,-1 1 0 0 0,0-1 1 0 0,0 1-1 0 0,-1 0 0 0 0,-1 0 0 0 0,1-1 0 0 0,-2 1 0 0 0,0 0 0 0 0,0 0 0 0 0,-1 0 0 0 0,0-1 0 0 0,-6 16 0 0 0,4-15-6 0 0,-15 30-114 0 0,17-38 83 0 0,0-1-1 0 0,0 0 1 0 0,0 0-1 0 0,0 0 1 0 0,0 0-1 0 0,0 0 1 0 0,-1-1-1 0 0,1 1 1 0 0,-1-1-1 0 0,1 1 1 0 0,-1-1-1 0 0,0 0 1 0 0,-5 1-1 0 0,7-1 30 0 0,-1-1 0 0 0,1-1 0 0 0,-1 1 0 0 0,1 0 0 0 0,-1 0 0 0 0,1 0 0 0 0,-1-1 0 0 0,1 1 0 0 0,0-1-1 0 0,-1 1 1 0 0,1-1 0 0 0,0 0 0 0 0,-1 1 0 0 0,1-1 0 0 0,0 0 0 0 0,0 0 0 0 0,-1 0 0 0 0,1 0 0 0 0,0 0-1 0 0,-1-2 1 0 0,-18-22-62 0 0,14 12 74 0 0,0 0-1 0 0,2 0 1 0 0,-1 0 0 0 0,2 0-1 0 0,-1-1 1 0 0,2 0 0 0 0,0 1-1 0 0,1-1 1 0 0,0 0-1 0 0,1 0 1 0 0,0 0 0 0 0,1 0-1 0 0,1 0 1 0 0,0 1 0 0 0,1-1-1 0 0,1 1 1 0 0,0-1 0 0 0,1 1-1 0 0,0 0 1 0 0,1 1 0 0 0,8-15 0 0 0,-1 6 26 0 0,3-5 26 0 0,33-43 0 0 0,-43 62-10 0 0,0 0 0 0 0,0 1 0 0 0,0 0-1 0 0,1 0 1 0 0,0 1 0 0 0,1 0 0 0 0,-1 0-1 0 0,1 1 1 0 0,0 0 0 0 0,13-5-1 0 0,-17 7 37 0 0,6-2 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11448 0 0,'3'2'452'0'0,"10"-3"697"0"0,-10 1-1268 0 0,71-23 201 0 0,-56 19-76 0 0,42-13 7 0 0,1 3-1 0 0,90-9 1 0 0,24-4 45 0 0,43-2 58 0 0,-94 23-32 0 0,385-9 467 0 0,-473 16-402 0 0,0 1 0 0 0,0 3 0 0 0,50 11 0 0 0,-59-5 1286 0 0,-38 5-1196 0 0,5-4-182 0 0,-2-3-9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4216 0 0,'-7'6'152'0'0,"1"15"470"0"0,4-11-20 0 0,1-8-580 0 0,1-1 151 0 0,0 0 0 0 0,-1 1 0 0 0,1-1 0 0 0,-1 0 0 0 0,1 1 0 0 0,-1-1 0 0 0,0 0-1 0 0,1 0 1 0 0,-1 1 0 0 0,0-1 0 0 0,0 0 0 0 0,0 0 0 0 0,0 0 0 0 0,0 0 0 0 0,0 0 0 0 0,0 0 0 0 0,0-1 0 0 0,-2 2 0 0 0,3-5 1911 0 0,7 6-1834 0 0,-3-2-182 0 0,0 1-1 0 0,0-1 1 0 0,0 0-1 0 0,0 0 1 0 0,0-1-1 0 0,0 1 1 0 0,0-1-1 0 0,1 0 0 0 0,-1 0 1 0 0,5-1-1 0 0,4 1-18 0 0,48 6 245 0 0,148 7 604 0 0,385-31 917 0 0,-390 10-1326 0 0,240 7 528 0 0,-389-3-850 0 0,-47 2-119 0 0,0 1 0 0 0,0 0 0 0 0,0 0-1 0 0,0 1 1 0 0,0 0 0 0 0,0 1 0 0 0,0-1 0 0 0,16 5-1 0 0,-17-3 289 0 0,-8-2-319 0 0,1 0-1 0 0,0 0 0 0 0,0 0 0 0 0,0 0 1 0 0,0 0-1 0 0,0 0 0 0 0,0 0 0 0 0,0 0 0 0 0,0 0 1 0 0,-1 0-1 0 0,1 1 0 0 0,0-1 0 0 0,0 0 1 0 0,0 0-1 0 0,0 0 0 0 0,0 0 0 0 0,0 0 0 0 0,0 0 1 0 0,0 0-1 0 0,0 0 0 0 0,0 0 0 0 0,0 0 1 0 0,0 1-1 0 0,0-1 0 0 0,0 0 0 0 0,0 0 0 0 0,0 0 1 0 0,0 0-1 0 0,0 0 0 0 0,0 0 0 0 0,0 0 1 0 0,0 0-1 0 0,0 1 0 0 0,0-1 0 0 0,0 0 0 0 0,0 0 1 0 0,0 0-1 0 0,0 0 0 0 0,0 0 0 0 0,0 0 1 0 0,0 0-1 0 0,0 0 0 0 0,0 1 0 0 0,0-1 0 0 0,0 0 1 0 0,0 0-1 0 0,0 0 0 0 0,0 0 0 0 0,0 0 0 0 0,0 0 1 0 0,0 0-1 0 0,1 0 0 0 0,-5 3-148 0 0,-5 4 168 0 0,-1 0-1 0 0,0-1 1 0 0,0-1-1 0 0,-13 6 0 0 0,17-8-29 0 0,-36 16 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3712 0 0,'3'-1'0'0'0,"3"8"816"0"0,1 2 385 0 0,-7-9-1151 0 0,1 0 0 0 0,-1-1 0 0 0,1 1 0 0 0,-1-1 0 0 0,0 1 0 0 0,0 0 0 0 0,1-1 0 0 0,-1 1 0 0 0,0-1 0 0 0,0 1 0 0 0,1-1-1 0 0,-1 1 1 0 0,0-1 0 0 0,0 1 0 0 0,0-1 0 0 0,0 1 0 0 0,0-1 0 0 0,0 1 0 0 0,0-1 0 0 0,0 1 0 0 0,0-1 0 0 0,0 1 0 0 0,0-1 0 0 0,0 1-1 0 0,0-1 1 0 0,0 1 0 0 0,0-1 0 0 0,-1 0 0 0 0,2-46 2699 0 0,0 31-2008 0 0,-1 25 968 0 0,12 296-693 0 0,18 70-176 0 0,-29-343-750 0 0,0 1 1 0 0,-7 40-1 0 0,2-14 47 0 0,4-47-82 0 0,0 0 1 0 0,0 0-1 0 0,2 0 1 0 0,-1 0-1 0 0,7 22 1 0 0,-11-13 281 0 0,1-16-124 0 0,1-17-167 0 0,1-8-31 0 0,0-8-7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9344 0 0,'-1'7'1029'0'0,"-2"8"928"0"0,-21 9-1590 0 0,-24 30-1 0 0,-26 27 240 0 0,-3-12-11 0 0,-177 173 1109 0 0,232-219-1568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1 450 2608 0 0,'22'-4'486'0'0,"-18"3"-348"0"0,-1 1 0 0 0,1-1 0 0 0,0 0 0 0 0,0 0-1 0 0,0 0 1 0 0,-1 0 0 0 0,1-1 0 0 0,6-3 0 0 0,50-30 1543 0 0,-35 16-984 0 0,-6-3-72 0 0,178-164 1563 0 0,-170 159-1887 0 0,-16 18-181 0 0,0-1 0 0 0,-1 0 0 0 0,0-1 0 0 0,-1 0 0 0 0,0 0 0 0 0,0-1 0 0 0,-2 0-1 0 0,1-1 1 0 0,5-13 0 0 0,-13 25-105 0 0,0 1 0 0 0,0-1 0 0 0,1 1 0 0 0,-1-1-1 0 0,0 1 1 0 0,0-1 0 0 0,0 1 0 0 0,0 0 0 0 0,0-1-1 0 0,0 1 1 0 0,0-1 0 0 0,0 1 0 0 0,0-1 0 0 0,0 1 0 0 0,-1-1-1 0 0,1 1 1 0 0,0 0 0 0 0,0-1 0 0 0,0 1 0 0 0,0-1-1 0 0,-1 1 1 0 0,1 0 0 0 0,0-1 0 0 0,0 1 0 0 0,-1 0 0 0 0,1-1-1 0 0,0 1 1 0 0,-1 0 0 0 0,1-1 0 0 0,0 1 0 0 0,-1 0-1 0 0,1 0 1 0 0,-1-1 0 0 0,-20-4 232 0 0,-25 10 105 0 0,24 1-227 0 0,0 1 0 0 0,0 1 0 0 0,0 1 0 0 0,1 1 0 0 0,0 0 0 0 0,-24 19 1 0 0,34-22-58 0 0,1 0 0 0 0,0 1 0 0 0,0 0 0 0 0,1 1 0 0 0,0 0 0 0 0,0 0 0 0 0,1 1 0 0 0,1 0 1 0 0,0 0-1 0 0,0 1 0 0 0,1 0 0 0 0,0 0 0 0 0,-5 16 0 0 0,9-23-49 0 0,1 1-1 0 0,0-1 1 0 0,0 1-1 0 0,1 0 1 0 0,-1 0-1 0 0,1-1 1 0 0,0 1-1 0 0,0 0 1 0 0,0 0 0 0 0,1-1-1 0 0,0 1 1 0 0,0 0-1 0 0,0-1 1 0 0,0 1-1 0 0,1-1 1 0 0,3 9-1 0 0,-1-8-11 0 0,-1-1 0 0 0,1 1-1 0 0,0 0 1 0 0,0-1 0 0 0,0 0 0 0 0,1 0-1 0 0,-1 0 1 0 0,1-1 0 0 0,0 1 0 0 0,0-1-1 0 0,0 0 1 0 0,11 4 0 0 0,-1-1-6 0 0,1-1-1 0 0,-1 0 1 0 0,1-1 0 0 0,1-1 0 0 0,-1-1-1 0 0,0 0 1 0 0,1-1 0 0 0,-1 0 0 0 0,0-2-1 0 0,31-4 1 0 0,5-5-20 0 0,-1-2-1 0 0,52-21 1 0 0,-44 14-22 0 0,-42 13 26 0 0,0-2 1 0 0,-1 0-1 0 0,0 0 0 0 0,0-2 0 0 0,-1 0 0 0 0,25-21 0 0 0,-38 29 10 0 0,2-5 4 0 0,-3 3 1 0 0,-5 3 3 0 0,0 1 0 0 0,0-1 0 0 0,1 1 1 0 0,-1 0-1 0 0,0 0 0 0 0,-8 1 0 0 0,1 1 3 0 0,0 0 0 0 0,0 1 0 0 0,0 0 0 0 0,0 1 0 0 0,0 0 0 0 0,1 1 0 0 0,-1 0 0 0 0,1 1 0 0 0,-15 11 0 0 0,11-7 14 0 0,2 0-1 0 0,-1 2 1 0 0,1 0-1 0 0,1 0 0 0 0,0 1 1 0 0,-9 14-1 0 0,19-25-14 0 0,0 0 0 0 0,-1-1-1 0 0,1 1 1 0 0,0 0 0 0 0,0 0 0 0 0,0 0 0 0 0,0 0-1 0 0,1 0 1 0 0,-1 1 0 0 0,1-1 0 0 0,-1 0-1 0 0,1 0 1 0 0,0 0 0 0 0,-1 1 0 0 0,1-1-1 0 0,1 0 1 0 0,-1 0 0 0 0,0 0 0 0 0,0 1-1 0 0,1-1 1 0 0,-1 0 0 0 0,2 3 0 0 0,0-1-5 0 0,0-1 1 0 0,1 1 0 0 0,-1-1 0 0 0,1 1 0 0 0,0-1 0 0 0,0 0-1 0 0,0 0 1 0 0,1 0 0 0 0,-1-1 0 0 0,1 1 0 0 0,-1-1-1 0 0,1 1 1 0 0,0-1 0 0 0,0-1 0 0 0,0 1 0 0 0,0 0 0 0 0,9 1-1 0 0,2 2 2 0 0,5 2-2 0 0,1-1 0 0 0,25 4 0 0 0,-30-7 0 0 0,1 0 0 0 0,-1 2 0 0 0,1 0 0 0 0,19 9 0 0 0,-27-8 0 0 0,-1-1 0 0 0,0 1 0 0 0,0 1 0 0 0,-1-1 0 0 0,0 1 0 0 0,0 1 0 0 0,-1-1 0 0 0,1 1 0 0 0,4 10 0 0 0,6 8 0 0 0,19 44 0 0 0,-20-33 1 0 0,-2 0 1 0 0,-2 0 0 0 0,-1 1 0 0 0,-2 1 0 0 0,-2-1 0 0 0,-1 1 0 0 0,-2 1 0 0 0,-2 54 0 0 0,-3-37 11 0 0,-2 0 0 0 0,-14 74 0 0 0,-14 17 49 0 0,27-134-19 0 0,1-18 51 0 0,-2-25 85 0 0,4 20-173 0 0,-5-23 65 0 0,2 0 1 0 0,2 0 0 0 0,1-1 0 0 0,1 1 0 0 0,2 0 0 0 0,1 0-1 0 0,1 0 1 0 0,2 0 0 0 0,1 1 0 0 0,2 0 0 0 0,14-34 0 0 0,-10 34 11 0 0,1 0 0 0 0,1 1 1 0 0,2 1-1 0 0,0 1 0 0 0,2 1 1 0 0,2 0-1 0 0,0 1 0 0 0,2 1 1 0 0,0 1-1 0 0,44-33 0 0 0,-31 34 25 0 0,-5 6-11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3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9848 0 0,'0'2'12'0'0,"-1"-1"1"0"0,1 1-1 0 0,-1-1 1 0 0,1 1-1 0 0,-1-1 1 0 0,0 1-1 0 0,0-1 1 0 0,0 0-1 0 0,1 1 1 0 0,-1-1-1 0 0,0 0 1 0 0,-2 2-1 0 0,-23 12 484 0 0,15-9-340 0 0,7-5-61 0 0,1 0 101 0 0,10 1 77 0 0,36 4-205 0 0,1-2-1 0 0,0-1 0 0 0,74-6 1 0 0,510-36 444 0 0,-475 35-339 0 0,259 8 854 0 0,-399-2-944 0 0,4-1 195 0 0,0 1-1 0 0,20 5 1 0 0,-20-7 334 0 0,-11 0-516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9536 0 0,'9'14'32'0'0,"-4"12"184"0"0,-5-24-157 0 0,0 0 0 0 0,0 0-1 0 0,0 0 1 0 0,0 0 0 0 0,1 0-1 0 0,-1 0 1 0 0,1 0-1 0 0,-1-1 1 0 0,1 1 0 0 0,0 0-1 0 0,0 0 1 0 0,-1-1 0 0 0,1 1-1 0 0,0 0 1 0 0,1-1-1 0 0,-1 1 1 0 0,2 1 0 0 0,3-1 58 0 0,0-1 1 0 0,1 0 0 0 0,-1-1 0 0 0,0 0 0 0 0,1 0-1 0 0,-1 0 1 0 0,10-2 0 0 0,-5 1-70 0 0,95-2 264 0 0,125-20-1 0 0,99-33-180 0 0,-122 18 197 0 0,2 9 0 0 0,259-2 1 0 0,-337 36 167 0 0,-127-4-433 0 0,5 5-7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62 7936 0 0,'-9'31'4'0'0,"1"-17"-6"0"0,-3 1 104 0 0,9-11-66 0 0,0 0-1 0 0,0 0 1 0 0,0 1 0 0 0,1-1 0 0 0,-1 1 0 0 0,1-1-1 0 0,1 1 1 0 0,-1-1 0 0 0,0 1 0 0 0,1-1 0 0 0,0 1-1 0 0,0 0 1 0 0,0-1 0 0 0,1 1 0 0 0,0-1 0 0 0,1 7-1 0 0,0 0 50 0 0,-2-10-80 0 0,1 0 1 0 0,-1 0-1 0 0,0 0 1 0 0,0-1-1 0 0,1 1 0 0 0,-1 0 1 0 0,1-1-1 0 0,-1 1 1 0 0,1 0-1 0 0,-1-1 1 0 0,1 1-1 0 0,0 0 0 0 0,-1-1 1 0 0,1 1-1 0 0,-1-1 1 0 0,1 1-1 0 0,0-1 0 0 0,0 1 1 0 0,-1-1-1 0 0,1 0 1 0 0,0 1-1 0 0,0-1 0 0 0,-1 0 1 0 0,2 0-1 0 0,20 4 42 0 0,-18-3-44 0 0,57 7 21 0 0,1-3-1 0 0,0-2 0 0 0,0-2 0 0 0,108-15 1 0 0,244-62 319 0 0,-330 57-217 0 0,116-20 818 0 0,313-22 0 0 0,-303 35 76 0 0,-141 16-590 0 0,-40 5-248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11256 0 0,'2'-1'58'0'0,"0"-1"0"0"0,-1 1 1 0 0,1-1-1 0 0,-1 1 1 0 0,1-1-1 0 0,-1 0 0 0 0,0 0 1 0 0,0 1-1 0 0,0-1 1 0 0,0 0-1 0 0,0 0 0 0 0,0 0 1 0 0,0 0-1 0 0,-1 0 1 0 0,1-4-1 0 0,5-11 576 0 0,-4 14-556 0 0,0-2 173 0 0,1 0 1 0 0,0 0 0 0 0,1 0-1 0 0,-1 1 1 0 0,1-1 0 0 0,0 1-1 0 0,0 0 1 0 0,0 0 0 0 0,1 0 0 0 0,5-4-1 0 0,-9 8-237 0 0,-1 0 1 0 0,0 0-1 0 0,0 0 0 0 0,0 0 0 0 0,1 0 1 0 0,-1 0-1 0 0,0 0 0 0 0,0 0 0 0 0,0 0 0 0 0,1 0 1 0 0,-1 0-1 0 0,0 0 0 0 0,0 0 0 0 0,0 0 1 0 0,1 0-1 0 0,-1 0 0 0 0,0 0 0 0 0,0 0 0 0 0,0 1 1 0 0,0-1-1 0 0,1 0 0 0 0,-1 0 0 0 0,0 0 0 0 0,0 0 1 0 0,0 0-1 0 0,0 0 0 0 0,1 1 0 0 0,-1-1 1 0 0,0 0-1 0 0,0 0 0 0 0,0 0 0 0 0,0 1 0 0 0,0-1 1 0 0,0 0-1 0 0,0 0 0 0 0,0 0 0 0 0,0 0 1 0 0,0 1-1 0 0,0-1 0 0 0,0 0 0 0 0,0 1 1 0 0,3 14 213 0 0,-2 17-175 0 0,-1-30-17 0 0,-4 64 133 0 0,-2-2 0 0 0,-20 88 0 0 0,-7 58 71 0 0,31-181-217 0 0,1 0-1 0 0,1 0 0 0 0,2 0 1 0 0,1 0-1 0 0,8 37 0 0 0,-9-56-19 0 0,1-1 1 0 0,0 0-1 0 0,0 0 1 0 0,1 0-1 0 0,0 0 0 0 0,1-1 1 0 0,8 13-1 0 0,-11-18-5 0 0,0-1 1 0 0,0 0-1 0 0,0 1 0 0 0,0-1 1 0 0,0 0-1 0 0,1 0 0 0 0,-1 0 1 0 0,0-1-1 0 0,1 1 0 0 0,0-1 1 0 0,-1 1-1 0 0,1-1 0 0 0,0 0 1 0 0,0 0-1 0 0,0 0 0 0 0,-1 0 1 0 0,1 0-1 0 0,0-1 0 0 0,0 0 1 0 0,0 1-1 0 0,0-1 0 0 0,0 0 0 0 0,0 0 1 0 0,0-1-1 0 0,0 1 0 0 0,0-1 1 0 0,4 0-1 0 0,2-2-23 0 0,-1-1 0 0 0,0 1 1 0 0,-1-1-1 0 0,1 0 0 0 0,-1-1 0 0 0,1 0 0 0 0,-2 0 0 0 0,1-1 0 0 0,0 1 1 0 0,-1-1-1 0 0,0-1 0 0 0,0 1 0 0 0,9-15 0 0 0,9-11-90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1.77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 1 5624 0 0,'-3'5'0'0'0,"6"13"64"0"0,6-3 80 0 0,-9-4 32 0 0,0-2 40 0 0,0-4-24 0 0,-9 0-32 0 0,2 2-48 0 0,7-2-88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8432 0 0,'12'-2'108'0'0,"3"-3"295"0"0,9-4 15 0 0,-13 6-347 0 0,153-38 965 0 0,176-20 0 0 0,-320 59-913 0 0,1 0 1 0 0,-1 1-1 0 0,1 1 1 0 0,23 4-1 0 0,-39-3-80 0 0,1 0 1 0 0,0 0-1 0 0,0 0 0 0 0,-1 1 1 0 0,1 0-1 0 0,-1 0 0 0 0,0 1 1 0 0,0-1-1 0 0,1 1 0 0 0,-2 0 1 0 0,1 1-1 0 0,0-1 0 0 0,-1 1 1 0 0,1 0-1 0 0,-1 0 0 0 0,0 0 1 0 0,0 1-1 0 0,-1-1 0 0 0,5 8 1 0 0,-1 2 32 0 0,-1 0 0 0 0,0 1 1 0 0,-1 0-1 0 0,0 1 0 0 0,-1-1 1 0 0,-1 1-1 0 0,0-1 0 0 0,0 28 1 0 0,-3-18 15 0 0,0 1 0 0 0,-2-1 0 0 0,-1 1 0 0 0,-11 40 1 0 0,13-58-68 0 0,-1 0 0 0 0,2 0 1 0 0,-1 0-1 0 0,1 0 0 0 0,0 0 0 0 0,0 0 1 0 0,1 0-1 0 0,0 0 0 0 0,1 0 1 0 0,0-1-1 0 0,0 1 0 0 0,0 0 1 0 0,1-1-1 0 0,6 12 0 0 0,-6-13 2 0 0,0-1 1 0 0,0 0-1 0 0,1 0 0 0 0,0 0 0 0 0,-1 0 0 0 0,2 0 0 0 0,-1-1 1 0 0,1 0-1 0 0,-1 0 0 0 0,1 0 0 0 0,0 0 0 0 0,0-1 1 0 0,1 0-1 0 0,-1 0 0 0 0,1 0 0 0 0,0 0 0 0 0,-1-1 0 0 0,12 2 1 0 0,-10-4 0 0 0,0 0 0 0 0,0-1 0 0 0,0 0 1 0 0,0-1-1 0 0,0 0 0 0 0,0 0 1 0 0,-1 0-1 0 0,1-1 0 0 0,-1 0 1 0 0,1 0-1 0 0,-1 0 0 0 0,8-7 1 0 0,1-1 35 0 0,-1-1 1 0 0,0 0 0 0 0,-1-1 0 0 0,0 0-1 0 0,-1-1 1 0 0,0-1 0 0 0,-2 0 0 0 0,0 0 0 0 0,0-1-1 0 0,-1-1 1 0 0,8-23 0 0 0,-14 33 11 0 0,-1 0 1 0 0,-1 0-1 0 0,0 0 0 0 0,0 0 1 0 0,0 0-1 0 0,-1-11 0 0 0,0 17-69 0 0,0 1 0 0 0,0 0 0 0 0,-1-1 0 0 0,1 1 0 0 0,-1 0 0 0 0,1-1 0 0 0,0 1 0 0 0,-1 0 0 0 0,1 0 0 0 0,-1-1 0 0 0,1 1 0 0 0,0 0 0 0 0,-1 0 0 0 0,1 0 0 0 0,-1 0 0 0 0,1-1 0 0 0,-1 1 0 0 0,1 0 0 0 0,-1 0 0 0 0,1 0 0 0 0,-1 0 0 0 0,1 0 0 0 0,-1 0 0 0 0,1 0 0 0 0,-1 1 0 0 0,1-1-1 0 0,-1 0 1 0 0,1 0 0 0 0,0 0 0 0 0,-2 1 0 0 0,-12 2 65 0 0,9 2-45 0 0,-1-1 0 0 0,1 1-1 0 0,0 0 1 0 0,0 1-1 0 0,1-1 1 0 0,0 1 0 0 0,0 0-1 0 0,0 0 1 0 0,1 0-1 0 0,-5 12 1 0 0,1-5 10 0 0,-1 3-3 0 0,2-1 1 0 0,-1 1-1 0 0,2 0 0 0 0,0 0 1 0 0,2 0-1 0 0,-1 1 0 0 0,2-1 1 0 0,-1 23-1 0 0,2 20 44 0 0,8 62 0 0 0,0-23-30 0 0,-4-17-31 0 0,-3 0 0 0 0,-4-1 0 0 0,-17 96 0 0 0,2-83-16 0 0,-35 99-1 0 0,52-187 0 0 0,0-1 0 0 0,1 1 0 0 0,-1 0-1 0 0,-1-1 1 0 0,1 1 0 0 0,-1-1 0 0 0,0 0-1 0 0,0 0 1 0 0,0 0 0 0 0,0 0 0 0 0,-1 0-1 0 0,1-1 1 0 0,-1 1 0 0 0,0-1 0 0 0,-6 4-1 0 0,6-6 1 0 0,1 1 0 0 0,-1-1 0 0 0,1 0 0 0 0,-1 0 0 0 0,0 0-1 0 0,1-1 1 0 0,-1 1 0 0 0,0-1 0 0 0,1 0 0 0 0,-1 0-1 0 0,0 0 1 0 0,1-1 0 0 0,-1 1 0 0 0,0-1 0 0 0,1 0 0 0 0,-1 0-1 0 0,0 0 1 0 0,1 0 0 0 0,0-1 0 0 0,-1 0 0 0 0,-4-2-1 0 0,-13-9 1 0 0,-36-29 0 0 0,6-2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4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11552 0 0,'5'-27'0'0'0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1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0 268 11552 0 0,'1'-1'68'0'0,"3"-1"221"0"0,10-4 474 0 0,69-15-637 0 0,1 4 0 0 0,0 4 0 0 0,101-3 0 0 0,128-24-54 0 0,-128 11 9 0 0,408-28 295 0 0,-174 21-17 0 0,265 6 334 0 0,3 51 823 0 0,-558-15-694 0 0,-120 4-166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1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2504 0 0,'-11'11'83'0'0,"0"9"256"0"0,11-19-207 0 0,0 1 0 0 0,-1-1 0 0 0,1 1 0 0 0,-1-1 0 0 0,0 1 0 0 0,1-1 0 0 0,-1 0 0 0 0,0 1-1 0 0,0-1 1 0 0,0 0 0 0 0,0 1 0 0 0,0-1 0 0 0,0 0 0 0 0,0 0 0 0 0,0 0 0 0 0,-1 0 0 0 0,1 0 0 0 0,0 0 0 0 0,-1-1-1 0 0,1 1 1 0 0,-1 0 0 0 0,1-1 0 0 0,0 1 0 0 0,-1 0 0 0 0,0-1 0 0 0,-2 1 0 0 0,-5-2 723 0 0,-9 0 1669 0 0,33 3-1389 0 0,-4-1-1039 0 0,0 1-1 0 0,-1 0 1 0 0,1 1-1 0 0,14 6 0 0 0,28 7 74 0 0,46 2 350 0 0,181 11 0 0 0,104-22 301 0 0,-377-7-806 0 0,406-7 795 0 0,231 4 390 0 0,-431 7-795 0 0,-68-3 198 0 0,236 32-1 0 0,-153-3 363 0 0,-202-18-24 0 0,-28-12-924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1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176 119 10656 0 0,'-1'0'2'0'0,"0"-1"0"0"0,0 1 1 0 0,0 0-1 0 0,1-1 0 0 0,-1 1 1 0 0,0 0-1 0 0,0 0 0 0 0,0 0 1 0 0,0-1-1 0 0,0 1 0 0 0,0 0 1 0 0,0 0-1 0 0,0 1 0 0 0,0-1 1 0 0,0 0-1 0 0,0 0 0 0 0,0 0 1 0 0,-1 1-1 0 0,1 0 8 0 0,0 0-1 0 0,0-1 1 0 0,1 1-1 0 0,-1 0 1 0 0,0 0-1 0 0,0 0 1 0 0,1 0 0 0 0,-1 0-1 0 0,0 0 1 0 0,1 0-1 0 0,-1 0 1 0 0,1 1-1 0 0,-1-1 1 0 0,1 0 0 0 0,-1 2-1 0 0,-3 7 75 0 0,2-9-65 0 0,0 1 1 0 0,0-1-1 0 0,0 1 0 0 0,-1-1 0 0 0,1 0 1 0 0,0 0-1 0 0,0 0 0 0 0,-1-1 0 0 0,1 1 1 0 0,0 0-1 0 0,-4 0 0 0 0,-46 1 271 0 0,40-1-283 0 0,-15 10 7 0 0,11-9 137 0 0,11 0 536 0 0,14 3-378 0 0,17 3-145 0 0,10-1 12 0 0,1-2 0 0 0,1-2-1 0 0,42-2 1 0 0,112-13 291 0 0,246-42 686 0 0,-83 8-289 0 0,276-7 276 0 0,-421 37-797 0 0,357-8 675 0 0,-475 33-491 0 0,-89-8 281 0 0,-10-1-624 0 0,-12 0-164 0 0,-3-2 66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1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342 531 3208 0 0,'-6'0'301'0'0,"5"1"-251"0"0,1-1 0 0 0,-1 0 0 0 0,1 0 0 0 0,-1 1 0 0 0,1-1 0 0 0,-1 0 0 0 0,1 0 0 0 0,-1 0 0 0 0,1 1 0 0 0,-1-1 0 0 0,1 0 0 0 0,-1 0 0 0 0,1 0 0 0 0,-1 0 0 0 0,1 0 0 0 0,-1 0 0 0 0,1 0 0 0 0,-1 0 0 0 0,1 0 0 0 0,-1-1 0 0 0,1 1 0 0 0,-1 0 0 0 0,1 0 0 0 0,-1 0 0 0 0,1-1 0 0 0,-1 1 0 0 0,1 0 0 0 0,-1 0 0 0 0,1-1 0 0 0,0 1 0 0 0,-1 0 0 0 0,1-1 0 0 0,-1 1 0 0 0,1 0 0 0 0,0-1 0 0 0,0 1 0 0 0,-1-1 0 0 0,1 1 0 0 0,0-1 0 0 0,-1 1 0 0 0,1-1 0 0 0,0 1 0 0 0,0-1 0 0 0,0 1 0 0 0,0-1 0 0 0,-9-9 348 0 0,-1 0-1 0 0,1 0 1 0 0,-2 1-1 0 0,1 1 1 0 0,-1 0-1 0 0,0 0 0 0 0,-1 1 1 0 0,-14-7-1 0 0,6 5-57 0 0,-1 1 0 0 0,-32-7 0 0 0,32 10 74 0 0,0-1-1 0 0,-29-11 1 0 0,44 15-268 0 0,-9-7 1591 0 0,39 8-390 0 0,-12 1-1503 0 0,4 0 204 0 0,248 9 771 0 0,-205-5-521 0 0,108-6 1 0 0,60-21 222 0 0,-23 1-140 0 0,491-55 609 0 0,-204 19-432 0 0,-390 47-456 0 0,513-55 559 0 0,-315 39-295 0 0,129-19 568 0 0,-416 44-824 0 0,0-1-1 0 0,-1-1 1 0 0,21-8 0 0 0,-31 11-104 0 0,-1 1 1 0 0,1 0-1 0 0,-1-1 0 0 0,0 1 1 0 0,1 0-1 0 0,-1-1 1 0 0,0 1-1 0 0,1-1 0 0 0,-1 1 1 0 0,0-1-1 0 0,1 1 1 0 0,-1-1-1 0 0,0 1 1 0 0,0-1-1 0 0,0 1 0 0 0,0-1 1 0 0,1 1-1 0 0,-1-1 1 0 0,0 1-1 0 0,0-1 0 0 0,0 0 1 0 0,0 1-1 0 0,0-1 1 0 0,0 1-1 0 0,0-1 1 0 0,-1 1-1 0 0,1-2 0 0 0,0-2 15 0 0,0-5-7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1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12056 0 0,'-13'10'171'0'0,"-5"-6"430"0"0,-7 3-148 0 0,7 0-381 0 0,-1 0-14 0 0,1 1-1 0 0,-31 17 1 0 0,30-14-62 0 0,7-4 132 0 0,18-4 89 0 0,9 2-20 0 0,5 1-120 0 0,0 0 0 0 0,1-2 0 0 0,-1 0 0 0 0,29 1 0 0 0,95 0 276 0 0,-112-5-282 0 0,631-14 1254 0 0,-238-20-688 0 0,108-3 134 0 0,-336 30-449 0 0,363-2 788 0 0,-532 8-950 0 0,1 2 1 0 0,-1 1-1 0 0,1 2 1 0 0,-1 0-1 0 0,0 2 0 0 0,29 10 1 0 0,-57-16-147 0 0,0 1-1 0 0,1-1 1 0 0,-1 0 0 0 0,0 0 0 0 0,1 1 0 0 0,-1-1 0 0 0,0 0-1 0 0,0 0 1 0 0,1 1 0 0 0,-1-1 0 0 0,0 0 0 0 0,0 1 0 0 0,0-1-1 0 0,0 0 1 0 0,1 1 0 0 0,-1-1 0 0 0,0 0 0 0 0,0 1 0 0 0,0-1 0 0 0,0 1-1 0 0,0-1 1 0 0,0 0 0 0 0,0 1 0 0 0,0-1 0 0 0,0 0 0 0 0,0 1-1 0 0,0-1 1 0 0,0 1 0 0 0,0-1 0 0 0,0 0 0 0 0,0 1 0 0 0,0-1-1 0 0,-1 0 1 0 0,1 1 0 0 0,0-1 0 0 0,0 0 0 0 0,0 1 0 0 0,-1-1 0 0 0,1 0-1 0 0,0 1 1 0 0,0-1 0 0 0,-1 0 0 0 0,1 0 0 0 0,0 1 0 0 0,0-1-1 0 0,-1 0 1 0 0,1 0 0 0 0,0 0 0 0 0,-1 1 0 0 0,1-1 0 0 0,-1 0-1 0 0,-16 13 108 0 0,-30 6-73 0 0,13-5-42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103 352 392 0 0,'-12'14'994'0'0,"-1"0"140"0"0,-36 81 5668 0 0,29-62-5122 0 0,11-26-55 0 0,10-21-716 0 0,7-21-520 0 0,5-17 277 0 0,31-82 0 0 0,-35 108-349 0 0,-2 0-1 0 0,9-47 1 0 0,-12 49-112 0 0,-2 7 44 0 0,0 1 1 0 0,-3-34 0 0 0,1 21 442 0 0,-6 22-415 0 0,5 7-264 0 0,1-1 0 0 0,-1 1 0 0 0,1 0 0 0 0,-1 0 0 0 0,1-1 0 0 0,0 1 0 0 0,-1 0 0 0 0,1-1 0 0 0,-1 1 0 0 0,1 0 0 0 0,0-1 0 0 0,-1 1 0 0 0,1 0 0 0 0,0-1 0 0 0,-1 1 0 0 0,1-1 0 0 0,0 1 0 0 0,0-1 0 0 0,-1 1 0 0 0,1-1 0 0 0,0 1 0 0 0,0-1 0 0 0,0 1 0 0 0,0-1 0 0 0,0 1 0 0 0,0-1 0 0 0,5 38 578 0 0,21 72 0 0 0,5 20-600 0 0,-11 53 48 0 0,8 122-19 0 0,-29-249-17 0 0,-7 63 0 0 0,4-83-3 0 0,-11 47 0 0 0,12-70 0 0 0,-2-4 0 0 0,3-2 0 0 0,2-4-4 0 0,0-1-17 0 0,-1-3-52 0 0,1 1 30 0 0,-1 0-1 0 0,1 0 1 0 0,-1 0 0 0 0,0 0-1 0 0,1 0 1 0 0,-1 0-1 0 0,0 0 1 0 0,1 0 0 0 0,-1 1-1 0 0,0-1 1 0 0,0 0-1 0 0,0 0 1 0 0,0 1-1 0 0,0-1 1 0 0,0 0 0 0 0,0 1-1 0 0,0-1 1 0 0,-2 0-1 0 0,-25-11-1261 0 0,21 9 860 0 0,-19 0-1537 0 0,15 3 838 0 0,16 0 576 0 0,-2 0 552 0 0,1-1 0 0 0,0 0 0 0 0,0-1 0 0 0,0 1 0 0 0,0-1 0 0 0,-1 1 1 0 0,1-1-1 0 0,-1 0 0 0 0,4-3 0 0 0,10-5-1 0 0,177-83-55 0 0,-129 63 72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504 125 5016 0 0,'2'-4'372'0'0,"3"-1"-30"0"0,-5 5-301 0 0,1 0 0 0 0,-1-1 0 0 0,1 1-1 0 0,-1 0 1 0 0,1-1 0 0 0,-1 1 0 0 0,0 0-1 0 0,1-1 1 0 0,-1 1 0 0 0,0 0 0 0 0,1-1-1 0 0,-1 1 1 0 0,0-1 0 0 0,0 1 0 0 0,1-1 0 0 0,-1 1-1 0 0,0-1 1 0 0,0 1 0 0 0,0-1 0 0 0,1 1-1 0 0,-1-1 1 0 0,0 1 0 0 0,0-1 0 0 0,0 1-1 0 0,0-1 1 0 0,0 1 0 0 0,0-1 0 0 0,-1-6 338 0 0,-1 0 1 0 0,0 1-1 0 0,0-1 1 0 0,0 1 0 0 0,-1-1-1 0 0,0 1 1 0 0,-5-8-1 0 0,6 10-255 0 0,0 1 0 0 0,0 0 0 0 0,-1 0 0 0 0,1 0-1 0 0,-1 1 1 0 0,1-1 0 0 0,-1 0 0 0 0,0 1 0 0 0,0 0 0 0 0,0 0-1 0 0,0 0 1 0 0,-1 0 0 0 0,1 0 0 0 0,0 1 0 0 0,-1-1 0 0 0,1 1-1 0 0,-1 0 1 0 0,0 0 0 0 0,-4-1 0 0 0,-64 7 873 0 0,69-5-951 0 0,-1 1 0 0 0,0 0 0 0 0,0 0 0 0 0,0 0 0 0 0,0 0 0 0 0,1 1 0 0 0,-1-1 0 0 0,0 1 0 0 0,-5 4 0 0 0,-4 1 42 0 0,-7 4 63 0 0,1 1-1 0 0,0 0 1 0 0,0 1-1 0 0,2 1 1 0 0,-1 1-1 0 0,2 0 1 0 0,0 2-1 0 0,-22 27 1 0 0,21-19 34 0 0,0 0 1 0 0,1 1 0 0 0,2 1-1 0 0,1 0 1 0 0,-18 54-1 0 0,27-70-141 0 0,1 1 0 0 0,1 0 0 0 0,0 0 0 0 0,1 0 0 0 0,0 0 0 0 0,1 0 0 0 0,1 0 0 0 0,-1 0 0 0 0,2 0 0 0 0,0 0 0 0 0,0 0-1 0 0,7 18 1 0 0,-8-25-31 0 0,1 0 0 0 0,0 0 0 0 0,1 0 0 0 0,-1 0 0 0 0,1 0 0 0 0,0 0-1 0 0,1-1 1 0 0,-1 1 0 0 0,1-1 0 0 0,-1 0 0 0 0,1 0 0 0 0,1 0 0 0 0,-1-1-1 0 0,0 1 1 0 0,1-1 0 0 0,0 0 0 0 0,0 0 0 0 0,0-1 0 0 0,0 1-1 0 0,0-1 1 0 0,0 0 0 0 0,0-1 0 0 0,1 1 0 0 0,-1-1 0 0 0,1 0 0 0 0,-1-1-1 0 0,1 1 1 0 0,9-1 0 0 0,1-2-7 0 0,-1 0 0 0 0,-1-1 0 0 0,1 0 0 0 0,0-2 0 0 0,-1 1 0 0 0,0-2 0 0 0,0 0 0 0 0,0-1 1 0 0,20-13-1 0 0,-8 3-7 0 0,-1-1 1 0 0,0-2 0 0 0,35-37 0 0 0,-44 39 17 0 0,23-37 0 0 0,-11 16 20 0 0,-22 28-22 0 0,2-1 194 0 0,-8 12-206 0 0,0 0 0 0 0,1 0 0 0 0,-1 0 0 0 0,0 0 0 0 0,1 0 0 0 0,-1 0 0 0 0,0 0 0 0 0,0 0 0 0 0,1 0 0 0 0,-1 0 0 0 0,0 0 0 0 0,0 0-1 0 0,1 1 1 0 0,-1-1 0 0 0,0 0 0 0 0,0 0 0 0 0,1 0 0 0 0,-1 0 0 0 0,0 0 0 0 0,0 1 0 0 0,1-1 0 0 0,-1 0 0 0 0,0 0 0 0 0,0 0 0 0 0,0 1-1 0 0,0-1 1 0 0,1 0 0 0 0,-1 0 0 0 0,0 1 0 0 0,0-1 0 0 0,0 0 0 0 0,0 0 0 0 0,0 1 0 0 0,0-1 0 0 0,0 0 0 0 0,0 0 0 0 0,0 1 0 0 0,0-1 0 0 0,0 0-1 0 0,0 1 1 0 0,0-1 0 0 0,0 0 0 0 0,0 1 0 0 0,5 20 43 0 0,-1 0 0 0 0,-1 0 1 0 0,-1 0-1 0 0,-1 27 0 0 0,0-13-6 0 0,34 307 310 0 0,-27-284-267 0 0,0 62-1 0 0,1 14 12 0 0,53 458-43 0 0,-59-576-79 0 0,-2-11 6 0 0,0 1 0 0 0,0-1 0 0 0,0 1 0 0 0,0-1-1 0 0,-1 8 1 0 0,0-12 5 0 0,0 1 0 0 0,-1-1 0 0 0,1 0 0 0 0,0 1 0 0 0,-1-1 0 0 0,1 0 1 0 0,0 0-1 0 0,-1 1 0 0 0,0-1 0 0 0,1 0 0 0 0,-1 0 0 0 0,0 0 0 0 0,1 0 0 0 0,-1 1 0 0 0,0-1 0 0 0,0 0 0 0 0,0-1 0 0 0,0 1 0 0 0,0 0 1 0 0,0 0-1 0 0,0 0 0 0 0,-1-1 0 0 0,1 1 0 0 0,0 0 0 0 0,0-1 0 0 0,0 1 0 0 0,-3 0 0 0 0,-2 0 4 0 0,0 1 0 0 0,0-1 0 0 0,0 0 0 0 0,0-1 0 0 0,-1 1 0 0 0,1-1-1 0 0,0-1 1 0 0,0 1 0 0 0,0-1 0 0 0,0 0 0 0 0,0 0 0 0 0,0-1 0 0 0,0 0 0 0 0,0 0 0 0 0,0 0 0 0 0,-10-7 0 0 0,5 3 9 0 0,1-2 1 0 0,0 1 0 0 0,0-1-1 0 0,1-1 1 0 0,0 0-1 0 0,0 0 1 0 0,-12-18 0 0 0,7 7 13 0 0,1-1-1 0 0,1 0 1 0 0,1 0 0 0 0,1-1 0 0 0,0-1-1 0 0,2 1 1 0 0,1-1 0 0 0,1-1 0 0 0,1 0 0 0 0,0 1-1 0 0,2-1 1 0 0,1-1 0 0 0,1 1 0 0 0,1 0-1 0 0,1 0 1 0 0,2 0 0 0 0,0 0 0 0 0,1 0 0 0 0,1 0-1 0 0,13-33 1 0 0,1 9 57 0 0,2 1 0 0 0,2 1 0 0 0,3 1 1 0 0,1 1-1 0 0,49-60 0 0 0,-30 46 19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58 216 12960 0 0,'-3'-7'0'0'0,"-10"0"224"0"0,1 10 224 0 0,0-8 80 0 0,7-14 88 0 0,-1-15-176 0 0,-1-11-168 0 0,7-8-104 0 0,21 4-152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3.6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65 5920 0 0,'22'0'0'0'0,"7"-4"72"0"0,-11-1 80 0 0,15 5 112 0 0,22 5 104 0 0,-6-6-64 0 0,-16-6-64 0 0,14-9-112 0 0,-13-2-72 0 0,1-1-8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42 10344 0 0,'-2'-13'167'0'0,"2"12"-136"0"0,-1 1 1 0 0,0-1-1 0 0,1 1 1 0 0,-1 0 0 0 0,0-1-1 0 0,0 1 1 0 0,1 0-1 0 0,-1 0 1 0 0,0-1 0 0 0,0 1-1 0 0,0 0 1 0 0,1 0-1 0 0,-1 0 1 0 0,0 0 0 0 0,0 0-1 0 0,0 0 1 0 0,0 0-1 0 0,-13-2 314 0 0,4-2-188 0 0,-1 1 0 0 0,0 0 0 0 0,-1 0 0 0 0,1 1 0 0 0,0 0 0 0 0,-1 1 1 0 0,-15 0-1 0 0,12 0-69 0 0,2 0-9 0 0,0 0-1 0 0,1 0 1 0 0,-1 2 0 0 0,0-1-1 0 0,1 2 1 0 0,-1 0 0 0 0,1 0-1 0 0,-1 1 1 0 0,1 0 0 0 0,0 1-1 0 0,0 1 1 0 0,-19 10 0 0 0,1 3 201 0 0,1 1 1 0 0,1 2 0 0 0,-44 42 0 0 0,56-47-111 0 0,0 1-1 0 0,1 1 1 0 0,2 0 0 0 0,0 1 0 0 0,0 0 0 0 0,-16 37 0 0 0,27-51-137 0 0,0 0 1 0 0,0 0 0 0 0,0 0 0 0 0,1 0 0 0 0,0 0 0 0 0,0 1-1 0 0,0-1 1 0 0,1 0 0 0 0,0 1 0 0 0,0-1 0 0 0,0 0 0 0 0,1 1-1 0 0,-1-1 1 0 0,1 0 0 0 0,0 1 0 0 0,1-1 0 0 0,2 7 0 0 0,0-5 12 0 0,1 1 1 0 0,-1 0-1 0 0,1-1 1 0 0,1 0-1 0 0,-1 0 1 0 0,1-1-1 0 0,0 0 1 0 0,1 0 0 0 0,13 10-1 0 0,29 16 137 0 0,1-3-1 0 0,2-2 0 0 0,104 39 1 0 0,-89-38-106 0 0,-57-24-67 0 0,0 0-1 0 0,-1 1 1 0 0,0 1 0 0 0,0-1 0 0 0,0 2-1 0 0,0-1 1 0 0,-1 1 0 0 0,0 0 0 0 0,-1 1 0 0 0,1 0-1 0 0,-2 0 1 0 0,1 1 0 0 0,-1-1 0 0 0,7 14-1 0 0,-12-19-7 0 0,-1-1 0 0 0,0 0 0 0 0,0 1 0 0 0,0-1-1 0 0,0 0 1 0 0,0 1 0 0 0,0-1 0 0 0,-1 0 0 0 0,1 1-1 0 0,-1-1 1 0 0,1 0 0 0 0,-1 1 0 0 0,0-1 0 0 0,0 0-1 0 0,0 0 1 0 0,-1 2 0 0 0,-5 12 3 0 0,5-11-4 0 0,0 0-1 0 0,-1 0 0 0 0,0 0 0 0 0,0 0 0 0 0,-1-1 0 0 0,1 1 0 0 0,-1-1 0 0 0,0 1 0 0 0,0-1 0 0 0,-1-1 0 0 0,1 1 1 0 0,-1-1-1 0 0,1 1 0 0 0,-1-1 0 0 0,0-1 0 0 0,0 1 0 0 0,-9 2 0 0 0,-1 1 0 0 0,1-1 0 0 0,-2-1 0 0 0,1 0 0 0 0,0-1 0 0 0,-22 2 0 0 0,-1-5-2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10448 0 0,'10'0'0'0'0,"11"6"144"0"0,-14 2 152 0 0,16-2 88 0 0,24-1-144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344 129 2904 0 0,'-24'-5'-5'0'0,"11"8"10"0"0,8-1 27 0 0,4-2-25 0 0,1 0 0 0 0,0 0 0 0 0,-1 0 1 0 0,1 0-1 0 0,-1 0 0 0 0,1 0 0 0 0,-1 0 0 0 0,1 0 0 0 0,0 0 1 0 0,-1 0-1 0 0,1 1 0 0 0,-1-1 0 0 0,1 0 0 0 0,-1 0 0 0 0,1 0 1 0 0,0 0-1 0 0,-1 1 0 0 0,1-1 0 0 0,0 0 0 0 0,-1 0 0 0 0,1 1 1 0 0,0-1-1 0 0,-1 0 0 0 0,1 1 0 0 0,0-1 0 0 0,0 0 0 0 0,-1 1 1 0 0,1-1-1 0 0,0 0 0 0 0,0 1 0 0 0,-1-1 0 0 0,1 1 0 0 0,0-1 0 0 0,0 1 1 0 0,0 0 0 0 0,0-1 1 0 0,0 0-1 0 0,0 1 1 0 0,-1-1 0 0 0,1 1-1 0 0,0-1 1 0 0,0 0-1 0 0,0 1 1 0 0,0-1 0 0 0,-1 0-1 0 0,1 1 1 0 0,0-1-1 0 0,0 0 1 0 0,-1 1 0 0 0,1-1-1 0 0,0 0 1 0 0,-1 0 0 0 0,1 1-1 0 0,0-1 1 0 0,-1 0-1 0 0,1 0 1 0 0,0 0 0 0 0,-1 0-1 0 0,1 1 1 0 0,0-1-1 0 0,-1 0 1 0 0,1 0 0 0 0,-1 0-1 0 0,1 0 1 0 0,0 0-1 0 0,-1 0 1 0 0,0 0 0 0 0,-7 1 146 0 0,0 0 1 0 0,0-1 0 0 0,0 0 0 0 0,0 0 0 0 0,-1-1-1 0 0,-10-2 1 0 0,-143-25 2381 0 0,157 27-2349 0 0,0 0-1 0 0,0 0 0 0 0,0-1 1 0 0,0 1-1 0 0,1-1 0 0 0,-1-1 1 0 0,-6-3-1 0 0,7 6 968 0 0,7 6-789 0 0,0-3-330 0 0,-1-1 0 0 0,1 0-1 0 0,-1 0 1 0 0,1 0-1 0 0,0 0 1 0 0,0 0-1 0 0,0 0 1 0 0,5 1-1 0 0,71 26 192 0 0,0-5 0 0 0,2-2-1 0 0,0-4 1 0 0,108 9 0 0 0,349 1 710 0 0,480-60 930 0 0,-652 1-1046 0 0,-156 11-282 0 0,-21 13-41 0 0,-112 6-13 0 0,105-13-1 0 0,-162 8 188 0 0,-39 1 94 0 0,4 2-858 0 0,-61-14 355 0 0,1-4 0 0 0,-138-58 0 0 0,204 76-236 0 0,-17-10 86 0 0,25 13-108 0 0,0-1 1 0 0,0 1 0 0 0,0-1 0 0 0,0 0-1 0 0,0 1 1 0 0,0-1 0 0 0,1 0 0 0 0,-1 1-1 0 0,0-1 1 0 0,0 0 0 0 0,1 0-1 0 0,-1 0 1 0 0,0 1 0 0 0,1-1 0 0 0,-1 0-1 0 0,1 0 1 0 0,-1 0 0 0 0,1 0 0 0 0,0 0-1 0 0,-1-2 1 0 0,32 2 51 0 0,-20 1-53 0 0,-1 1-1 0 0,1 1 1 0 0,-1 0-1 0 0,1 0 1 0 0,-1 1-1 0 0,0 0 1 0 0,12 6-1 0 0,68 38 19 0 0,-53-26-16 0 0,-32-18-5 0 0,10 4 1 0 0,-1 1 0 0 0,0 1 0 0 0,0 1 0 0 0,17 15 0 0 0,-29-23-2 0 0,1 0 0 0 0,-1 0 0 0 0,0 1 0 0 0,0-1 1 0 0,0 1-1 0 0,0-1 0 0 0,0 1 0 0 0,-1-1 0 0 0,1 1 1 0 0,-1 0-1 0 0,0 0 0 0 0,0 0 0 0 0,0 0 0 0 0,0 0 0 0 0,0 0 1 0 0,-1 0-1 0 0,1 0 0 0 0,-1 0 0 0 0,0 0 0 0 0,0 0 1 0 0,0 0-1 0 0,0 1 0 0 0,-1-1 0 0 0,1 0 0 0 0,-1 0 0 0 0,0 0 1 0 0,1 0-1 0 0,-1 0 0 0 0,-1 0 0 0 0,-1 4 0 0 0,-36 51-8 0 0,10-21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46 9744 0 0,'-1'-1'22'0'0,"1"1"0"0"0,-1-1 1 0 0,0 1-1 0 0,1-1 0 0 0,-1 0 0 0 0,1 0 1 0 0,-1 1-1 0 0,1-1 0 0 0,-1 0 1 0 0,1 0-1 0 0,0 0 0 0 0,-1 0 1 0 0,1 1-1 0 0,0-1 0 0 0,0 0 0 0 0,-1 0 1 0 0,1 0-1 0 0,0 0 0 0 0,0 0 1 0 0,0 0-1 0 0,0 0 0 0 0,0 0 0 0 0,0 1 1 0 0,0-1-1 0 0,1-2 0 0 0,-1 3-9 0 0,1-1 0 0 0,-1 1-1 0 0,0 0 1 0 0,0-1 0 0 0,0 1-1 0 0,0-1 1 0 0,0 1-1 0 0,0-1 1 0 0,0 1 0 0 0,1-1-1 0 0,-1 1 1 0 0,0-1 0 0 0,0 1-1 0 0,-1-1 1 0 0,1 1-1 0 0,0 0 1 0 0,0-1 0 0 0,0 1-1 0 0,0-1 1 0 0,0 1-1 0 0,0-1 1 0 0,-1 1 0 0 0,1 0-1 0 0,0-1 1 0 0,0 1 0 0 0,-1-1-1 0 0,1 1 1 0 0,0 0-1 0 0,-1-1 1 0 0,1 1 0 0 0,0 0-1 0 0,-1-1 1 0 0,1 1 0 0 0,0 0-1 0 0,-1 0 1 0 0,1-1-1 0 0,-1 1 1 0 0,1 0 0 0 0,0 0-1 0 0,-1 0 1 0 0,-5 0-175 0 0,6 0 307 0 0,0 0 1 0 0,0 0-1 0 0,0 0 0 0 0,-1 0 1 0 0,1 0-1 0 0,0 0 0 0 0,0 0 1 0 0,0 0-1 0 0,-1 0 1 0 0,1 0-1 0 0,0 0 0 0 0,0 0 1 0 0,0 0-1 0 0,-1 0 0 0 0,1 0 1 0 0,0 0-1 0 0,0 0 0 0 0,-1 0 1 0 0,1 0-1 0 0,-1-1 1308 0 0,0 1-1307 0 0,1-1-1 0 0,0 1 0 0 0,0 0 1 0 0,0 0-1 0 0,0 0 0 0 0,0-1 1 0 0,0 1-1 0 0,0 0 0 0 0,0 0 1 0 0,0 0-1 0 0,0-1 0 0 0,0 1 1 0 0,0 0-1 0 0,-1 0 0 0 0,1-1 1 0 0,0 1-1 0 0,1 0 0 0 0,-1 0 1 0 0,0 0-1 0 0,0-1 0 0 0,0 1 1 0 0,0 0-1 0 0,0 0 0 0 0,0 0 1 0 0,0-1-1 0 0,0 1 0 0 0,0 0 1 0 0,1 0-1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15 181 9040 0 0,'2'-2'182'0'0,"3"-2"298"0"0,-7-22-169 0 0,-1 0-1 0 0,-10-40 0 0 0,9 19 411 0 0,5 38 567 0 0,1 26-817 0 0,4 86-227 0 0,-3-25-83 0 0,3 0 0 0 0,20 89 0 0 0,-23-147-133 0 0,0 0 0 0 0,-2 0 0 0 0,0 0 0 0 0,-5 39 0 0 0,3-38-5 0 0,0 0 0 0 0,0 0 0 0 0,2-1 1 0 0,4 24-1 0 0,-4-20 18 0 0,-1-18-18 0 0,0-1 0 0 0,1 0 0 0 0,-1 0 0 0 0,1 1 0 0 0,2 7 0 0 0,-3-12-14 0 0,1 1 1 0 0,0-1 0 0 0,-1 1 0 0 0,1-1 0 0 0,0 0 0 0 0,0 0 0 0 0,0 1-1 0 0,0-1 1 0 0,0 0 0 0 0,0 0 0 0 0,0 0 0 0 0,0 0 0 0 0,0 0 0 0 0,1 0-1 0 0,-1 0 1 0 0,0 0 0 0 0,1-1 0 0 0,-1 1 0 0 0,1 0 0 0 0,-1-1-1 0 0,0 1 1 0 0,1-1 0 0 0,-1 0 0 0 0,3 1 0 0 0,9-1 34 0 0,0-1 0 0 0,1 0 1 0 0,-1-1-1 0 0,0-1 0 0 0,-1 0 0 0 0,1 0 1 0 0,0-1-1 0 0,-1-1 0 0 0,0 0 0 0 0,18-11 1 0 0,-18 11 4 0 0,-1 0 1 0 0,1 1 0 0 0,0 0 0 0 0,23-4 0 0 0,-31 6-19 0 0,7-7-3 0 0,-3 2-16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7736 0 0,'0'0'760'0'0,"3"0"-624"0"0,4 0-96 0 0,22-2-38 0 0,0 0 0 0 0,0-2 1 0 0,-1-1-1 0 0,54-16 0 0 0,23-5 44 0 0,-68 18 35 0 0,-26 5 191 0 0,1 0-1 0 0,-1 1 0 0 0,19-1 1 0 0,-29 3 189 0 0,11 0 846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2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 7832 0 0,'6'-2'174'0'0,"-1"-4"478"0"0,6-4 59 0 0,258-121-58 0 0,-252 125-612 0 0,0 0-1 0 0,0 2 1 0 0,27-5-1 0 0,17-3 160 0 0,-52 10-64 0 0,1 0-1 0 0,0 1 1 0 0,0 0 0 0 0,15 2 0 0 0,-11-1 225 0 0,-9 0-281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5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213 141 2208 0 0,'0'-1'19'0'0,"0"0"-1"0"0,1-1 1 0 0,-1 1 0 0 0,1-1 0 0 0,0 1 0 0 0,-1 0-1 0 0,1 0 1 0 0,0-1 0 0 0,0 1 0 0 0,0 0 0 0 0,0 0-1 0 0,0 0 1 0 0,0 0 0 0 0,0 0 0 0 0,0 0-1 0 0,1 0 1 0 0,-1 1 0 0 0,0-1 0 0 0,0 0 0 0 0,1 1-1 0 0,-1-1 1 0 0,3 0 0 0 0,-3 1 43 0 0,0-1 0 0 0,0 1-1 0 0,0-1 1 0 0,0 1 0 0 0,1-1 0 0 0,-1 1 0 0 0,0-1 0 0 0,0 0 0 0 0,0 1-1 0 0,0-1 1 0 0,-1 0 0 0 0,1 0 0 0 0,0 1 0 0 0,0-1 0 0 0,0 0 0 0 0,-1 0-1 0 0,1 0 1 0 0,0 0 0 0 0,-1 0 0 0 0,1 0 0 0 0,-1-1 0 0 0,1-1 0 0 0,5-13 759 0 0,5-27 3781 0 0,-8 21-2766 0 0,-1 7 1610 0 0,-11 32-1703 0 0,-5 22-1488 0 0,1 0 0 0 0,2 0-1 0 0,-7 46 1 0 0,-13 135 488 0 0,19-116-451 0 0,-27 219 456 0 0,-7 246 56 0 0,23-213-491 0 0,2-143-150 0 0,-12 195 126 0 0,32-368-266 0 0,-6 811 391 0 0,131 336 7 0 0,-83-868-312 0 0,69 866 251 0 0,-100 5-11 0 0,-49-453-95 0 0,-37-4 101 0 0,37-445-173 0 0,-29 190 171 0 0,66-468-340 0 0,-15 118 124 0 0,16-109-105 0 0,1 0-1 0 0,0 0 0 0 0,1 0 0 0 0,7 33 1 0 0,-5-43-10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0:5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74 150 14064 0 0,'-5'-5'187'0'0,"-5"8"475"0"0,0 1-166 0 0,-38-4 1182 0 0,48 1-1671 0 0,1 4-6 0 0,5 2-1 0 0,14 6 0 0 0,3-2 3 0 0,1-2 0 0 0,0-1 0 0 0,0-1 0 0 0,1-1 0 0 0,39 5 0 0 0,138 4 25 0 0,-171-13-26 0 0,352-6 124 0 0,1-27 70 0 0,-217 16-103 0 0,1629-86 757 0 0,-1565 91-764 0 0,703-13 251 0 0,-172 7-111 0 0,1288-31 518 0 0,-695 67-145 0 0,119-1-142 0 0,-1268-22-427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6749 3912 0 0,'16'5'986'0'0,"-15"-5"-864"0"0,-1 0 0 0 0,0 0 0 0 0,1 0 0 0 0,-1 1 0 0 0,0-1-1 0 0,0 0 1 0 0,1 0 0 0 0,-1 1 0 0 0,0-1 0 0 0,0 0 0 0 0,1 0-1 0 0,-1 1 1 0 0,0-1 0 0 0,0 0 0 0 0,0 1 0 0 0,0-1 0 0 0,1 0 0 0 0,-1 1-1 0 0,0-1 1 0 0,0 0 0 0 0,0 1 0 0 0,0-1 0 0 0,0 0 0 0 0,0 1-1 0 0,0-1 1 0 0,0 0 0 0 0,0 1 0 0 0,0-1 0 0 0,0 0 0 0 0,0 1 0 0 0,0-1-1 0 0,0 1 1 0 0,-1-1 0 0 0,1 0 0 0 0,0 1 0 0 0,0-1 0 0 0,0 0-1 0 0,0 0 1 0 0,-1 1 0 0 0,1-1 0 0 0,0 0 0 0 0,0 1 0 0 0,-1-1-1 0 0,1 0 1 0 0,0 0 0 0 0,-1 1 0 0 0,8 6 428 0 0,-5-5-507 0 0,-1 0-1 0 0,0-1 1 0 0,0 1-1 0 0,0-1 1 0 0,1 1 0 0 0,-1-1-1 0 0,1 0 1 0 0,-1 0 0 0 0,1 0-1 0 0,-1 1 1 0 0,1-2-1 0 0,3 3 1 0 0,1-6 36 0 0,-1 1 1 0 0,0-1-1 0 0,0 0 0 0 0,0-1 0 0 0,0 1 1 0 0,0-1-1 0 0,-1 0 0 0 0,1 0 1 0 0,-1-1-1 0 0,0 1 0 0 0,5-9 0 0 0,30-53 160 0 0,-37 62-212 0 0,37-69 251 0 0,67-146 706 0 0,-27 43-142 0 0,10-28-148 0 0,-45 63-392 0 0,-10 30-111 0 0,13-68 35 0 0,7-18-23 0 0,-27 119-62 0 0,-3-2 0 0 0,17-100 0 0 0,-2-14 81 0 0,-1-36-24 0 0,-16 62-75 0 0,36-245 84 0 0,-6 20-31 0 0,-10 113 8 0 0,52-316 168 0 0,-71 434-276 0 0,-4 14-22 0 0,18-83 8 0 0,-27 160-23 0 0,4 0-1 0 0,22-72 0 0 0,16-77 62 0 0,8-93 45 0 0,-18 83-11 0 0,-22 123-77 0 0,-12 58-30 0 0,-6 28-7 0 0,1 1 1 0 0,11-37-1 0 0,0 16 2 0 0,-1 0 0 0 0,-2 0 0 0 0,6-54 0 0 0,-14 71-8 0 0,2 1 0 0 0,0-1 1 0 0,18-42-1 0 0,36-64 68 0 0,7-19 36 0 0,-60 136-104 0 0,0-1 0 0 0,1 1-1 0 0,16-23 1 0 0,-12 19 27 0 0,18-35 1 0 0,-27 48-37 0 0,-1 1-1 0 0,0 0 1 0 0,1 0-1 0 0,0 1 0 0 0,-1-1 1 0 0,1 1-1 0 0,0 0 0 0 0,0-1 1 0 0,0 1-1 0 0,0 0 0 0 0,1 0 0 0 0,-1 0 1 0 0,4-2-1 0 0,15-22 18 0 0,-18 22-19 0 0,-1-1-1 0 0,1 1 0 0 0,0 0 1 0 0,1 0-1 0 0,-1 1 0 0 0,1-1 1 0 0,-1 1-1 0 0,1 0 1 0 0,0 0-1 0 0,0 0 0 0 0,8-4 1 0 0,5 0 10 0 0,1 0-4 0 0,-5 1-1 0 0,-4 2 0 0 0,-6 3-6 0 0,0 0-1 0 0,1 0 1 0 0,-1 1 0 0 0,0-1-1 0 0,1 1 1 0 0,-1 0-1 0 0,0 0 1 0 0,1 0-1 0 0,-1 0 1 0 0,0 1-1 0 0,5 0 1 0 0,-2 1 2 0 0,15 4 2 0 0,1 1 1 0 0,-1 1-1 0 0,-1 2 1 0 0,27 14-1 0 0,-14-4 3 0 0,235 127 117 0 0,-221-117-99 0 0,0 3 1 0 0,62 56-1 0 0,-58-41 3 0 0,-2 3 0 0 0,-2 1 0 0 0,79 118 0 0 0,-88-108 12 0 0,56 123-1 0 0,-63-113-6 0 0,54 88 1 0 0,-51-97-18 0 0,-3 2 0 0 0,38 112 0 0 0,5 11 12 0 0,92 244-5 0 0,-122-306-23 0 0,71 225 28 0 0,-64-198-4 0 0,-31-97-14 0 0,18 74-1 0 0,-29-96-4 0 0,2 0-1 0 0,2-1 0 0 0,22 43 0 0 0,0 2 15 0 0,26 60-15 0 0,6-2 0 0 0,130 196 0 0 0,-132-229-6 0 0,40 55 0 0 0,-56-84 0 0 0,-3 1 0 0 0,-4 2 0 0 0,37 92 0 0 0,49 91 0 0 0,-26-96 0 0 0,-38-65 0 0 0,-14-25-1 0 0,2-3-1 0 0,4-2 0 0 0,88 85 1 0 0,213 165-10 0 0,-315-284 10 0 0,45 33-17 0 0,3-4 0 0 0,2-4 1 0 0,176 83-1 0 0,-159-94-19 0 0,192 58 1 0 0,-253-94 16 0 0,1-5 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3.8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7232 0 0,'7'20'87'0'0,"-7"13"253"0"0,-1-28-272 0 0,1 0 0 0 0,0-1 0 0 0,0 1 0 0 0,0 0 0 0 0,2 9-1 0 0,2-2 312 0 0,-1-5 299 0 0,-1-1 1 0 0,0 1-1 0 0,0-1 1 0 0,1 14 474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4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352 461 4008 0 0,'0'-7'568'0'0,"0"0"0"0"0,-1 0 0 0 0,0 0 0 0 0,-1 0 0 0 0,0 1 0 0 0,-2-8 0 0 0,-3-1-77 0 0,0 0 1 0 0,-14-22 0 0 0,8 15-118 0 0,-30-85 677 0 0,41 101-1021 0 0,0 1 0 0 0,-1 0 0 0 0,0 0 0 0 0,0 0 0 0 0,0 0 1 0 0,-5-5-1 0 0,2 2 24 0 0,5 7-21 0 0,1 0 1 0 0,-1 0-1 0 0,0 0 1 0 0,0 0-1 0 0,-1 0 1 0 0,1 0-1 0 0,0 0 1 0 0,0 0-1 0 0,0 0 1 0 0,0 1-1 0 0,-1-1 1 0 0,1 1-1 0 0,0-1 1 0 0,-1 1-1 0 0,1-1 0 0 0,0 1 1 0 0,-1 0-1 0 0,1-1 1 0 0,-3 1-1 0 0,45 458 1636 0 0,-32-392-1438 0 0,-3-24-126 0 0,-1-15-13 0 0,-2 1-1 0 0,1 46 0 0 0,-7-55-57 0 0,1 3 4 0 0,2-22-15 0 0,-12-10 19 0 0,3-6-20 0 0,1 0 1 0 0,1 0-1 0 0,0-1 0 0 0,1 1 0 0 0,1-1 1 0 0,1-1-1 0 0,-3-21 0 0 0,-9-25 55 0 0,-34-166 307 0 0,22 93-56 0 0,10 69 292 0 0,-52-125 0 0 0,60 167 6 0 0,14 35-43 0 0,23 45-244 0 0,-8-23-301 0 0,-11-17-20 0 0,0 0 1 0 0,1-1 0 0 0,0 0-1 0 0,1 0 1 0 0,1-1-1 0 0,0 0 1 0 0,22 17-1 0 0,-22-21-12 0 0,1 0 0 0 0,-1-1-1 0 0,1 0 1 0 0,1-1 0 0 0,-1-1-1 0 0,1 0 1 0 0,0 0 0 0 0,0-1-1 0 0,1-1 1 0 0,-1 0 0 0 0,1-1-1 0 0,-1-1 1 0 0,1 0-1 0 0,0-1 1 0 0,-1 0 0 0 0,27-4-1 0 0,69-19-4 0 0,-40 8-3 0 0,-57 11-5 0 0,-3-1-1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5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75 9944 0 0,'6'-28'294'0'0,"-2"-8"809"0"0,-5 35-1059 0 0,0 0 0 0 0,0 0 1 0 0,0 0-1 0 0,0 0 0 0 0,0 0 0 0 0,0 1 1 0 0,0-1-1 0 0,0 1 0 0 0,0-1 0 0 0,-1 0 1 0 0,1 1-1 0 0,0 0 0 0 0,0-1 0 0 0,-1 1 1 0 0,1 0-1 0 0,0 0 0 0 0,-1 0 0 0 0,1 0 1 0 0,0 0-1 0 0,-1 0 0 0 0,0 0 0 0 0,-9 8 24 0 0,-18 15 31 0 0,-11 22-39 0 0,2 1-1 0 0,1 2 1 0 0,3 2-1 0 0,2 2 1 0 0,-26 57-1 0 0,51-95-42 0 0,2 1 1 0 0,-1 0-1 0 0,2 0 0 0 0,0 0 0 0 0,1 0 0 0 0,0 1 1 0 0,1 0-1 0 0,0 23 0 0 0,3-36-4 0 0,4-3-3 0 0,2-8-2 0 0,3-13-6 0 0,0 0 0 0 0,-2 0 1 0 0,-1-1-1 0 0,7-29 1 0 0,1-3 10 0 0,45-184 206 0 0,-45 159 74 0 0,-15 79-275 0 0,0-1-1 0 0,0 1 1 0 0,0-1 0 0 0,0 1 0 0 0,0 0-1 0 0,0-1 1 0 0,0 1 0 0 0,0 0 0 0 0,0-1-1 0 0,0 1 1 0 0,0-1 0 0 0,0 1 0 0 0,0 0-1 0 0,0-1 1 0 0,1 1 0 0 0,-1 0 0 0 0,0-1-1 0 0,0 1 1 0 0,0 0 0 0 0,0-1 0 0 0,1 1-1 0 0,-1 0 1 0 0,0 0 0 0 0,0-1 0 0 0,1 1-1 0 0,-1 0 1 0 0,0 0 0 0 0,1-1 0 0 0,-1 1-1 0 0,0 0 1 0 0,1 0 0 0 0,-1 0 0 0 0,0-1-1 0 0,1 1 1 0 0,-1 0 0 0 0,0 0 0 0 0,1 0-1 0 0,-1 0 1 0 0,0 0 0 0 0,1 0 0 0 0,-1 0-1 0 0,0 0 1 0 0,1 0 0 0 0,-1 0 0 0 0,1 0-1 0 0,-1 0 1 0 0,0 0 0 0 0,1 0 0 0 0,-1 0-1 0 0,0 0 1 0 0,1 0 0 0 0,-1 1 0 0 0,0-1-1 0 0,1 0 1 0 0,-1 0 0 0 0,0 0 0 0 0,1 0-1 0 0,-1 1 1 0 0,1-1 0 0 0,14 22 241 0 0,-11-17-196 0 0,114 157 544 0 0,-109-151-570 0 0,4 6 16 0 0,0-1 1 0 0,1-1-1 0 0,1-1 1 0 0,0 0-1 0 0,1 0 1 0 0,18 11-1 0 0,-26-20-46 0 0,1 0 1 0 0,-1-1-1 0 0,1 0 0 0 0,-1 0 0 0 0,1-1 1 0 0,0 0-1 0 0,1 0 0 0 0,-1-1 0 0 0,0 0 1 0 0,1-1-1 0 0,-1 0 0 0 0,1-1 0 0 0,-1 0 1 0 0,1 0-1 0 0,11-2 0 0 0,8-3-9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8536 0 0,'1'-1'2'0'0,"0"0"0"0"0,-1 0 1 0 0,1-1-1 0 0,0 1 0 0 0,0 0 1 0 0,0 0-1 0 0,0 0 0 0 0,0 0 1 0 0,0 0-1 0 0,1 1 0 0 0,-1-1 1 0 0,0 0-1 0 0,0 1 0 0 0,0-1 1 0 0,1 0-1 0 0,-1 1 0 0 0,0-1 1 0 0,1 1-1 0 0,1-1 0 0 0,-2 1 8 0 0,0 0 0 0 0,-1 0 0 0 0,1 0 0 0 0,0 0 0 0 0,-1 0 0 0 0,1 0 0 0 0,0 0 0 0 0,-1-1 0 0 0,1 1 0 0 0,0 0 0 0 0,-1-1 0 0 0,1 1 0 0 0,-1 0 0 0 0,1-1 0 0 0,0 1 0 0 0,-1-1 0 0 0,1 1 0 0 0,-1-1 0 0 0,1 1 0 0 0,-1-1 0 0 0,0 1 0 0 0,1-1 0 0 0,-1 1 0 0 0,1-1 0 0 0,-1 0 0 0 0,0 1 0 0 0,0-1 0 0 0,1 1 0 0 0,-1-1 0 0 0,0 0 0 0 0,0 1 0 0 0,0-1 0 0 0,0 0 0 0 0,0-1 0 0 0,0 2 184 0 0,0 43 953 0 0,0 41-961 0 0,-2 11 257 0 0,17 148 0 0 0,-12-216-371 0 0,-2-18-42 0 0,0 1-1 0 0,0-1 1 0 0,1 0 0 0 0,0 0 0 0 0,1-1 0 0 0,0 1-1 0 0,0 0 1 0 0,7 10 0 0 0,-10-18-22 0 0,4 2-2 0 0,10-6 15 0 0,-11 2-20 0 0,-1 1-1 0 0,0-1 1 0 0,0 0 0 0 0,0 0 0 0 0,1 0 0 0 0,-1 0 0 0 0,0 0 0 0 0,0 0 0 0 0,0-1 0 0 0,-1 1-1 0 0,1-1 1 0 0,0 1 0 0 0,-1-1 0 0 0,3-2 0 0 0,2-3 2 0 0,51-42 93 0 0,83-91 0 0 0,-139 139-93 0 0,0 0 1 0 0,0 0-1 0 0,-1 0 1 0 0,1 0 0 0 0,-1 0-1 0 0,1 0 1 0 0,-1 0-1 0 0,1 0 1 0 0,-1 0 0 0 0,0 0-1 0 0,1 0 1 0 0,-1 0-1 0 0,0 0 1 0 0,0 0 0 0 0,0-1-1 0 0,0 1 1 0 0,0 0-1 0 0,0 0 1 0 0,0-1 0 0 0,0-11 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2 349 4216 0 0,'-1'-1'6'0'0,"1"0"0"0"0,0 0-1 0 0,0 0 1 0 0,0 0 0 0 0,0 0 0 0 0,0 0 0 0 0,0 1 0 0 0,0-1 0 0 0,0 0 0 0 0,0 0-1 0 0,1 0 1 0 0,-1 0 0 0 0,0 0 0 0 0,1 0 0 0 0,-1 0 0 0 0,0 1 0 0 0,1-1-1 0 0,-1 0 1 0 0,1 0 0 0 0,-1 0 0 0 0,1 1 0 0 0,0-1 0 0 0,-1 0 0 0 0,1 1 0 0 0,0-1-1 0 0,-1 0 1 0 0,1 1 0 0 0,1-1 0 0 0,-1 0 12 0 0,-1 1-1 0 0,1-1 1 0 0,0 1-1 0 0,0-1 1 0 0,-1 0-1 0 0,1 1 1 0 0,-1-1 0 0 0,1 0-1 0 0,0 1 1 0 0,-1-1-1 0 0,1 0 1 0 0,-1 0-1 0 0,0 0 1 0 0,1 0 0 0 0,-1 1-1 0 0,0-1 1 0 0,1 0-1 0 0,-1 0 1 0 0,0 0-1 0 0,0 0 1 0 0,0 0-1 0 0,0 0 1 0 0,0 0 0 0 0,0-1-1 0 0,-1-6 65 0 0,-1-1 0 0 0,2 0 0 0 0,-1 1 0 0 0,1-1 0 0 0,0 0 0 0 0,1 1 0 0 0,0-1 0 0 0,1 0 0 0 0,-1 1 0 0 0,2-1 1 0 0,-1 1-1 0 0,1 0 0 0 0,6-13 0 0 0,-1 7-50 0 0,0 0 1 0 0,1 1 0 0 0,0-1-1 0 0,1 2 1 0 0,1 0 0 0 0,18-18-1 0 0,41-29 246 0 0,-65 57-206 0 0,6 0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5120 0 0,'5'5'13'0'0,"1"1"15"0"0,0 8 158 0 0,-5-13 36 0 0,23-25 1001 0 0,59-44-829 0 0,-47 37-276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3408 0 0,'19'3'1248'0'0,"-15"0"-1094"0"0,0 0 1 0 0,1 0-1 0 0,-1-1 0 0 0,0 1 1 0 0,1-1-1 0 0,0-1 0 0 0,-1 1 1 0 0,1-1-1 0 0,9 2 1 0 0,60 9 764 0 0,-43-8-661 0 0,22 1 397 0 0,1-2 0 0 0,104-9 0 0 0,-76 2-297 0 0,121-14 512 0 0,-122 8-403 0 0,84-1 0 0 0,-91 6-160 0 0,-48 3-110 0 0,0 0 1 0 0,0 2 0 0 0,40 4 0 0 0,-35 5 326 0 0,-30-9-520 0 0,-1 0 0 0 0,0 0 0 0 0,1 0 0 0 0,-1 0-1 0 0,1 0 1 0 0,-1 1 0 0 0,0-1 0 0 0,1 0 0 0 0,-1 0 0 0 0,0 0-1 0 0,1 1 1 0 0,-1-1 0 0 0,0 0 0 0 0,1 0 0 0 0,-1 1 0 0 0,0-1 0 0 0,0 0-1 0 0,1 1 1 0 0,-1-1 0 0 0,0 0 0 0 0,0 1 0 0 0,0-1 0 0 0,1 0-1 0 0,-1 1 1 0 0,0-1 0 0 0,0 1 0 0 0,0-1 0 0 0,0 0 0 0 0,0 1-1 0 0,0-1 1 0 0,0 1 0 0 0,0-1 0 0 0,0 0 0 0 0,0 1 0 0 0,0-1-1 0 0,0 1 1 0 0,0-1 0 0 0,0 0 0 0 0,0 1 0 0 0,0-1 0 0 0,0 1-1 0 0,0-1 1 0 0,-1 0 0 0 0,1 1 0 0 0,0-1 0 0 0,0 0 0 0 0,0 1 0 0 0,-1-1-1 0 0,1 0 1 0 0,0 1 0 0 0,-1-1 0 0 0,1 1 0 0 0,-16 21 128 0 0,8-15-116 0 0,0 0 0 0 0,0-1 0 0 0,-1 0 0 0 0,0 0-1 0 0,-1-1 1 0 0,1 0 0 0 0,-1-1 0 0 0,0 0 0 0 0,0 0 0 0 0,0-1-1 0 0,-1-1 1 0 0,1 1 0 0 0,-1-2 0 0 0,1 1 0 0 0,-22-1 0 0 0,25-1-12 0 0,-7-7 3 0 0,-4-5 16 0 0,3 1-21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18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103 104 5720 0 0,'0'-4'0'0'0,"0"2"-22"0"0,0 0-1 0 0,0-1 1 0 0,0 1 0 0 0,-1 0 0 0 0,1 0 0 0 0,0 0-1 0 0,-1 0 1 0 0,0 0 0 0 0,1 0 0 0 0,-1 0 0 0 0,0 0 0 0 0,0 1-1 0 0,0-1 1 0 0,0 0 0 0 0,0 0 0 0 0,0 1 0 0 0,-1-1-1 0 0,1 1 1 0 0,-1-1 0 0 0,1 1 0 0 0,-1-1 0 0 0,1 1-1 0 0,-4-2 1 0 0,-9-9 68 0 0,11-2 7235 0 0,-7 13-5410 0 0,7 1-1835 0 0,0 0 0 0 0,0 0 0 0 0,0 0 0 0 0,0-1 0 0 0,0 1 1 0 0,0-1-1 0 0,1 0 0 0 0,-1 0 0 0 0,0 0 0 0 0,-4-2 0 0 0,-2 1 103 0 0,8 2-128 0 0,1 0-1 0 0,0 0 1 0 0,0 0-1 0 0,0 0 1 0 0,-1 0-1 0 0,1 0 1 0 0,0 0-1 0 0,0 0 1 0 0,0 0-1 0 0,-1 0 1 0 0,1 0-1 0 0,0 0 1 0 0,0 0-1 0 0,0 0 1 0 0,-1 0 0 0 0,1-1-1 0 0,0 1 1 0 0,0 0-1 0 0,0 0 1 0 0,0 0-1 0 0,-1 0 1 0 0,1 0-1 0 0,0 0 1 0 0,0-1-1 0 0,0 1 1 0 0,0 0-1 0 0,0 0 1 0 0,-1 0-1 0 0,1 0 1 0 0,0-1-1 0 0,0 1 1 0 0,0 0 0 0 0,0 0-1 0 0,0 0 1 0 0,0-1-1 0 0,0 1 1 0 0,0 0-1 0 0,0 0 1 0 0,0 0-1 0 0,0-1 1 0 0,0 1-1 0 0,0 0 1 0 0,0 0-1 0 0,0 0 1 0 0,0-1-1 0 0,0 1 1 0 0,0 0-1 0 0,0 0 1 0 0,0-1 0 0 0,0 1 270 0 0,1-11 596 0 0,2 12-853 0 0,0 0 0 0 0,0 0 0 0 0,0 1 1 0 0,0-1-1 0 0,0 0 0 0 0,-1 1 0 0 0,1 0 0 0 0,0 0 0 0 0,-1 0 0 0 0,4 3 0 0 0,20 13 42 0 0,22 5 99 0 0,2-3 1 0 0,0-3 0 0 0,103 23-1 0 0,-105-39 59 0 0,-48-1-134 0 0,0 0-77 0 0,-21 27-3 0 0,4-6-9 0 0,-34 62 5 0 0,17-28-8 0 0,2 1 0 0 0,-40 95 0 0 0,59-115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41 5224 0 0,'7'-1'11'0'0,"1"-3"606"0"0,-7 4-442 0 0,-1-1 0 0 0,1 1 0 0 0,0-1 0 0 0,-1 1 0 0 0,1-1 0 0 0,0 0 0 0 0,-1 1 0 0 0,1-1 0 0 0,-1 0 0 0 0,1 1 0 0 0,-1-1 0 0 0,1 0 0 0 0,-1 0 0 0 0,1 0 0 0 0,-1 0 0 0 0,0 1 0 0 0,0-1 0 0 0,1 0 0 0 0,-1-2 1197 0 0,0 2-1249 0 0,0 0 1 0 0,0 0-1 0 0,0 0 0 0 0,0 0 0 0 0,0 0 0 0 0,0 0 0 0 0,0 0 0 0 0,0 0 1 0 0,0 0-1 0 0,0 1 0 0 0,-1-1 0 0 0,1 0 0 0 0,0 0 0 0 0,-1 0 0 0 0,1 0 1 0 0,-1 0-1 0 0,1 1 0 0 0,-2-2 0 0 0,2 2-80 0 0,-1-1 0 0 0,0 1 0 0 0,1 0 0 0 0,-1 0 0 0 0,0-1 0 0 0,1 1 0 0 0,-1 0 0 0 0,0 0-1 0 0,0 0 1 0 0,1 0 0 0 0,-1 0 0 0 0,0 0 0 0 0,0 0 0 0 0,1 0 0 0 0,-1 1 0 0 0,0-1 0 0 0,1 0 0 0 0,-1 0 0 0 0,0 0 0 0 0,1 1 0 0 0,-1-1 0 0 0,0 0 0 0 0,1 1 0 0 0,-1-1 0 0 0,1 1 0 0 0,-1-1 0 0 0,0 1 0 0 0,1-1 0 0 0,-1 1-1 0 0,1-1 1 0 0,-1 1 0 0 0,1-1 0 0 0,0 1 0 0 0,-1 0 0 0 0,1-1 0 0 0,0 1 0 0 0,-1 0 0 0 0,1-1 0 0 0,0 2 0 0 0,-1 33 60 0 0,2-15 12 0 0,-5 48 74 0 0,1-41-128 0 0,2 1-1 0 0,1-1 0 0 0,4 32 1 0 0,8 7 45 0 0,26 78 0 0 0,-16-67-85 0 0,9 37 2 0 0,-30-112-24 0 0,0 1-2 0 0,0 1 0 0 0,0-1 0 0 0,0 0 0 0 0,0 0 1 0 0,1-1-1 0 0,-1 1 0 0 0,1 0 0 0 0,0 0 1 0 0,0-1-1 0 0,0 1 0 0 0,0-1 0 0 0,0 1 0 0 0,3 1 1 0 0,-4-3-1 0 0,-1-1 0 0 0,1 0 0 0 0,-1 1 0 0 0,1-1 0 0 0,0 0 1 0 0,-1 0-1 0 0,1 0 0 0 0,-1 0 0 0 0,1 1 0 0 0,0-1 1 0 0,-1 0-1 0 0,1 0 0 0 0,0 0 0 0 0,-1 0 0 0 0,1 0 0 0 0,0 0 1 0 0,-1 0-1 0 0,1-1 0 0 0,-1 1 0 0 0,1 0 0 0 0,0 0 1 0 0,-1 0-1 0 0,1-1 0 0 0,-1 1 0 0 0,1 0 0 0 0,0-1 0 0 0,-1 1 1 0 0,1 0-1 0 0,-1-1 0 0 0,1 1 0 0 0,-1-1 0 0 0,1 1 1 0 0,-1-1-1 0 0,0 1 0 0 0,1-1 0 0 0,-1 1 0 0 0,0-1 1 0 0,1 1-1 0 0,-1-1 0 0 0,0 0 0 0 0,0 1 0 0 0,1-1 0 0 0,-1 1 1 0 0,0-2-1 0 0,12-35-20 0 0,-11 32 21 0 0,11-44-26 0 0,9-92 0 0 0,-19 27 428 0 0,-1 114-385 0 0,1 1 1 0 0,-1-1-1 0 0,0 0 1 0 0,0 1 0 0 0,0 0-1 0 0,0-1 1 0 0,0 1 0 0 0,0-1-1 0 0,0 1 1 0 0,-1 0 0 0 0,1 0-1 0 0,0 0 1 0 0,0-1 0 0 0,-1 1-1 0 0,2 1 1 0 0,-2-1-13 0 0,20 22 102 0 0,2 0 0 0 0,33 28 0 0 0,14 14 47 0 0,-49-45-111 0 0,1-1 0 0 0,1-1 0 0 0,0-1 0 0 0,45 25 0 0 0,-64-40-45 0 0,-2-2 2 0 0,-1 1-1 0 0,1 0 1 0 0,0-1 0 0 0,0 1 0 0 0,0-1 0 0 0,0 1 0 0 0,0-1-1 0 0,0 0 1 0 0,0 1 0 0 0,0-1 0 0 0,0 0 0 0 0,0 0 0 0 0,0 0-1 0 0,1 0 1 0 0,-1 0 0 0 0,0 0 0 0 0,0 0 0 0 0,0 0-1 0 0,0 0 1 0 0,0 0 0 0 0,0 0 0 0 0,0-1 0 0 0,0 1 0 0 0,0 0-1 0 0,0-1 1 0 0,0 1 0 0 0,0-1 0 0 0,0 1 0 0 0,0-1 0 0 0,0 0-1 0 0,-1 1 1 0 0,1-1 0 0 0,0 0 0 0 0,0 0 0 0 0,-1 1 0 0 0,1-1-1 0 0,0 0 1 0 0,-1 0 0 0 0,1 0 0 0 0,-1 0 0 0 0,1 0-1 0 0,-1 0 1 0 0,1 0 0 0 0,-1-2 0 0 0,3-1-4 0 0,3-5 1 0 0,0-1 0 0 0,-1 0 0 0 0,0 0 1 0 0,0 0-1 0 0,-1 0 0 0 0,-1-1 0 0 0,4-12 1 0 0,-1-11-19 0 0,2-34 1 0 0,-4 22 16 0 0,-1 11 14 0 0,-3 0 1 0 0,-3-38 0 0 0,1 49-3 0 0,2 16 36 0 0,-1 0 0 0 0,0 0 0 0 0,0 0 1 0 0,-1 0-1 0 0,0 1 0 0 0,0-1 1 0 0,-1 1-1 0 0,0-1 0 0 0,0 1 1 0 0,-7-10-1 0 0,-11 9 566 0 0,17 6-546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420 554 11256 0 0,'-1'0'34'0'0,"-1"-1"115"0"0,-5-6 362 0 0,5 5-420 0 0,-40-41 138 0 0,18 16-148 0 0,-2 0-22 0 0,15 18-26 0 0,-1 1 0 0 0,0 0 0 0 0,0 0-1 0 0,-25-10 1 0 0,25 14 21 0 0,1 2 0 0 0,-1 0 0 0 0,0 0 0 0 0,0 1 0 0 0,1 0 0 0 0,-16 2 0 0 0,17 4 34 0 0,4-2-58 0 0,4-2-16 0 0,0 0 0 0 0,0 1-1 0 0,1-1 1 0 0,-1 0 0 0 0,0 1 0 0 0,0-1 0 0 0,1 1 0 0 0,-1 0-1 0 0,1-1 1 0 0,-1 1 0 0 0,1 0 0 0 0,0 0 0 0 0,-2 2 0 0 0,-10 18 102 0 0,0 1 0 0 0,1 0 1 0 0,1 0-1 0 0,1 1 0 0 0,-7 28 1 0 0,12-34-55 0 0,1-1 0 0 0,0 1 0 0 0,2 0 0 0 0,0 0 0 0 0,1 0 1 0 0,0 0-1 0 0,2 0 0 0 0,4 30 0 0 0,-3-41-44 0 0,0 1 0 0 0,1 0 0 0 0,0-1 0 0 0,0 0 0 0 0,0 1 0 0 0,1-1-1 0 0,0 0 1 0 0,1-1 0 0 0,0 1 0 0 0,7 7 0 0 0,-8-11-7 0 0,0-2-10 0 0,0 1 0 0 0,-1-1 0 0 0,1 0 0 0 0,0 0 0 0 0,0 0 0 0 0,0 0-1 0 0,0-1 1 0 0,0 0 0 0 0,0 0 0 0 0,1 0 0 0 0,-1 0 0 0 0,0 0 0 0 0,0-1 0 0 0,0 0 0 0 0,0 0 0 0 0,0 0 0 0 0,0 0 0 0 0,-1-1 0 0 0,1 1 0 0 0,0-1 0 0 0,-1 0 0 0 0,1 0-1 0 0,-1 0 1 0 0,0-1 0 0 0,7-5 0 0 0,-5 4 0 0 0,7-6 7 0 0,0-1 0 0 0,-1 0-1 0 0,-1 0 1 0 0,1-2 0 0 0,-2 1 0 0 0,0-1-1 0 0,0-1 1 0 0,-2 1 0 0 0,13-30 0 0 0,-14 19 84 0 0,0 0 1 0 0,-2-1 0 0 0,0 1 0 0 0,-1-40 0 0 0,-3-44 1170 0 0,16 139-768 0 0,-5-5-373 0 0,15 36 145 0 0,41 73 0 0 0,-64-129-258 0 0,18 19 34 0 0,2-5-38 0 0,-11-18-12 0 0,-5-1 0 0 0,-3-1-6 0 0,0 1 1 0 0,0-1-1 0 0,0 0 1 0 0,1 0-1 0 0,-1 0 1 0 0,0 0-1 0 0,0-1 1 0 0,0 0-1 0 0,0 0 0 0 0,0 0 1 0 0,0 0-1 0 0,0 0 1 0 0,0-1-1 0 0,0 0 1 0 0,0 0-1 0 0,6-5 1 0 0,-3 3-16 0 0,-1-1 1 0 0,0 0-1 0 0,0-1 0 0 0,0 1 1 0 0,-1-1-1 0 0,1-1 1 0 0,-2 1-1 0 0,6-8 0 0 0,-7 7 14 0 0,0 0 1 0 0,-1-1-1 0 0,0 1 0 0 0,0-1 0 0 0,0 1 0 0 0,-1-1 0 0 0,0 0 0 0 0,0-8 0 0 0,-1 8 16 0 0,0 1 0 0 0,1 0 1 0 0,0 1-1 0 0,0-1 0 0 0,1 0 1 0 0,0 0-1 0 0,0 0 0 0 0,1 1 0 0 0,3-9 1 0 0,0 4 162 0 0,-1 3 229 0 0,3 22-216 0 0,1 10-78 0 0,-4-7-42 0 0,1 0-1 0 0,1-1 1 0 0,0 1 0 0 0,1-1 0 0 0,1-1 0 0 0,1 0 0 0 0,0 0 0 0 0,14 15 0 0 0,-21-24 32 0 0,-3-5-87 0 0,0-1 0 0 0,0 0 0 0 0,0 1 0 0 0,0-1 0 0 0,0 1 0 0 0,0-1 0 0 0,0 0 0 0 0,0 1 0 0 0,1-1 0 0 0,-1 0 0 0 0,0 1 0 0 0,0-1 0 0 0,0 0 0 0 0,0 0 0 0 0,1 1 0 0 0,-1-1 0 0 0,0 0 0 0 0,0 1 0 0 0,1-1 0 0 0,-1 0 0 0 0,0 0 1 0 0,1 0-1 0 0,-1 1 0 0 0,0-1 0 0 0,1 0 0 0 0,-1 0 0 0 0,0 0 0 0 0,1 0 0 0 0,-1 0 0 0 0,0 1 0 0 0,1-1 0 0 0,-1 0 0 0 0,0 0 0 0 0,1 0 0 0 0,-1 0 0 0 0,1 0 0 0 0,-1 0 0 0 0,0 0 0 0 0,1 0 0 0 0,-1 0 0 0 0,0-1 0 0 0,1 1 0 0 0,-1 0 0 0 0,0 0 0 0 0,1 0 0 0 0,-1 0 1 0 0,0 0-1 0 0,1-1 0 0 0,-1 1 0 0 0,0 0 0 0 0,1 0 0 0 0,-1 0 0 0 0,0-1 0 0 0,12-6 15 0 0,-1-1 0 0 0,0 0 0 0 0,-1 0 0 0 0,0-1 0 0 0,0 0 0 0 0,12-17 1 0 0,47-71 66 0 0,-14 18-8 0 0,-14 14-22 0 0,-37 58-41 0 0,4 2 1 0 0,-1 1-7 0 0,-4 8-19 0 0,0 1-1 0 0,0-1 1 0 0,-1 1-1 0 0,0 0 1 0 0,0 0-1 0 0,3 10 1 0 0,-5-15 11 0 0,6 19-92 0 0,-2 1-1 0 0,3 24 1 0 0,6 27-1174 0 0,-13-70 1144 0 0,1 0 0 0 0,-1 0 1 0 0,1 0-1 0 0,-1 0 0 0 0,1 0 0 0 0,-1 1 0 0 0,1-1 0 0 0,-1 0 0 0 0,1 0 0 0 0,0 0 0 0 0,0-1 0 0 0,-1 1 0 0 0,1 0 0 0 0,0 0 0 0 0,0 0 0 0 0,0 0 0 0 0,0-1 0 0 0,0 1 0 0 0,0 0 0 0 0,0-1 0 0 0,0 1 0 0 0,0-1 0 0 0,1 1 0 0 0,-1-1 0 0 0,2 1 0 0 0,0-1 25 0 0,0 0 0 0 0,1 0 0 0 0,-1 0 0 0 0,0 0 1 0 0,1-1-1 0 0,-1 1 0 0 0,0-1 0 0 0,1 0 0 0 0,3-1 0 0 0,6-3 44 0 0,0-1 0 0 0,-1-1 1 0 0,20-12-1 0 0,-19 8 29 0 0,0 0 0 0 0,-1-1 0 0 0,0 0 0 0 0,-1-1 0 0 0,-1-1 0 0 0,0 0 0 0 0,-1 0 0 0 0,15-31 0 0 0,-9 8 80 0 0,-14 35 64 0 0,-1 2-107 0 0,0-1 1 0 0,0 1 0 0 0,0 0 0 0 0,0 0 0 0 0,0 0 0 0 0,0-1 0 0 0,-1 1 0 0 0,1 0-1 0 0,0 0 1 0 0,0 0 0 0 0,0-1 0 0 0,0 1 0 0 0,0 0 0 0 0,0 0 0 0 0,-1 0 0 0 0,1-1-1 0 0,0 1 1 0 0,0 0 0 0 0,0 0 0 0 0,0 0 0 0 0,-1 0 0 0 0,1 0 0 0 0,0 0 0 0 0,0 0-1 0 0,0-1 1 0 0,-1 1 0 0 0,1 0 0 0 0,0 0 0 0 0,0 0 0 0 0,-1 0 0 0 0,1 0 0 0 0,0 0-1 0 0,0 0 1 0 0,0 0 0 0 0,-1 0 0 0 0,1 0 0 0 0,-6 2 65 0 0,0 1 0 0 0,0 0 0 0 0,1 0 0 0 0,-1 0 0 0 0,1 0 0 0 0,0 1-1 0 0,0 0 1 0 0,0 0 0 0 0,1 0 0 0 0,-5 6 0 0 0,-6 6 203 0 0,-20 30 0 0 0,32-42-239 0 0,0 0 0 0 0,1 0 0 0 0,0 0-1 0 0,0 0 1 0 0,0 0 0 0 0,1 1 0 0 0,-1-1 0 0 0,1 1 0 0 0,0-1 0 0 0,0 1 0 0 0,1-1-1 0 0,-1 1 1 0 0,1 0 0 0 0,0-1 0 0 0,1 1 0 0 0,-1-1 0 0 0,1 1 0 0 0,-1 0 0 0 0,1-1-1 0 0,1 1 1 0 0,-1-1 0 0 0,1 0 0 0 0,-1 1 0 0 0,1-1 0 0 0,1 0 0 0 0,-1 0 0 0 0,0 0-1 0 0,1 0 1 0 0,0-1 0 0 0,0 1 0 0 0,0-1 0 0 0,0 0 0 0 0,1 1 0 0 0,-1-2 0 0 0,1 1-1 0 0,0 0 1 0 0,0-1 0 0 0,0 1 0 0 0,0-1 0 0 0,0 0 0 0 0,0 0 0 0 0,1-1 0 0 0,7 2-1 0 0,-3-1-28 0 0,0-2-1 0 0,1 0 1 0 0,-1 0-1 0 0,0 0 1 0 0,1-1-1 0 0,-1 0 1 0 0,0-1-1 0 0,0 0 1 0 0,0-1-1 0 0,0 0 1 0 0,0 0-1 0 0,-1-1 1 0 0,1 0-1 0 0,14-9 0 0 0,-1-2 29 0 0,-1 0-1 0 0,0-2 1 0 0,36-37-1 0 0,-47 43-40 0 0,-1-1 0 0 0,0 0 0 0 0,-1-1-1 0 0,0 0 1 0 0,-1 0 0 0 0,0 0 0 0 0,-1-1-1 0 0,7-25 1 0 0,0-11 4 0 0,7-60-1 0 0,-14 73-4 0 0,-3 12 52 0 0,-1 0-1 0 0,-1-36 1 0 0,-2 30-23 0 0,1 30 42 0 0,-12 7 121 0 0,6 1-173 0 0,1-1-1 0 0,0 1 1 0 0,0 0 0 0 0,1 1-1 0 0,0-1 1 0 0,0 1 0 0 0,1 0 0 0 0,0-1-1 0 0,0 1 1 0 0,1 1 0 0 0,0-1-1 0 0,0 0 1 0 0,0 11 0 0 0,0 4 40 0 0,1 0-1 0 0,0-1 1 0 0,6 45 0 0 0,0-44-6 0 0,0 0 0 0 0,2 0-1 0 0,0-1 1 0 0,2 0 0 0 0,0 0-1 0 0,1-1 1 0 0,2 0 0 0 0,0-1-1 0 0,1 0 1 0 0,1-1 0 0 0,28 30-1 0 0,-36-43-20 0 0,0-1-1 0 0,0 1 0 0 0,0-1 0 0 0,1 0 0 0 0,0-1 0 0 0,0 0 0 0 0,0 0 0 0 0,0 0 0 0 0,0-1 0 0 0,1 0 0 0 0,0-1 0 0 0,0 1 1 0 0,8 0-1 0 0,-10-2-26 0 0,-1-1 0 0 0,1 0 0 0 0,0 0 0 0 0,-1-1 0 0 0,1 0-1 0 0,-1 0 1 0 0,1 0 0 0 0,-1 0 0 0 0,0-1 0 0 0,1 0 0 0 0,-1 0 0 0 0,0 0 0 0 0,0-1 0 0 0,0 0 0 0 0,-1 0 0 0 0,1 0 0 0 0,-1 0 0 0 0,1-1 0 0 0,5-6 0 0 0,-4 3-5 0 0,0 0 0 0 0,0-1 0 0 0,-1 0 0 0 0,0 0 1 0 0,0 0-1 0 0,-1-1 0 0 0,0 0 0 0 0,-1 0 0 0 0,1 0 0 0 0,-2 0 0 0 0,1 0 0 0 0,1-17 0 0 0,-4 11 2 0 0,1 13 1 0 0,-1 0 0 0 0,0-1 0 0 0,0 1 0 0 0,-1-1 1 0 0,1 1-1 0 0,0 0 0 0 0,-1-1 0 0 0,1 1 0 0 0,-1 0 0 0 0,0-1 1 0 0,0 1-1 0 0,0 0 0 0 0,0 0 0 0 0,-2-4 0 0 0,2 6-1 0 0,0-1 0 0 0,1 1 0 0 0,-1-1-1 0 0,0 1 1 0 0,0-1 0 0 0,0 1 0 0 0,1-1-1 0 0,-1 1 1 0 0,0 0 0 0 0,0-1 0 0 0,0 1 0 0 0,0 0-1 0 0,0 0 1 0 0,0 0 0 0 0,0 0 0 0 0,0-1-1 0 0,1 1 1 0 0,-1 0 0 0 0,0 1 0 0 0,0-1 0 0 0,0 0-1 0 0,0 0 1 0 0,-2 1 0 0 0,-1 0 4 0 0,0 1-1 0 0,0 0 1 0 0,0 0 0 0 0,0 1-1 0 0,0-1 1 0 0,0 1 0 0 0,1 0-1 0 0,-6 5 1 0 0,3-1 0 0 0,1 0-1 0 0,0 0 1 0 0,0 0-1 0 0,0 1 1 0 0,1-1-1 0 0,0 1 1 0 0,0 0 0 0 0,1 1-1 0 0,-3 10 1 0 0,5-14-3 0 0,0 0 0 0 0,0 0-1 0 0,0 0 1 0 0,0 1 0 0 0,1-1 0 0 0,0 0 0 0 0,0 0 0 0 0,0 1 0 0 0,1-1 0 0 0,0 0 0 0 0,0 0 0 0 0,0 0 0 0 0,1 1 0 0 0,0-1 0 0 0,-1-1-1 0 0,6 9 1 0 0,1-3-3 0 0,-5-6 0 0 0,0-1 0 0 0,0 0-1 0 0,0 0 1 0 0,0 0 0 0 0,1 0-1 0 0,-1 0 1 0 0,1-1 0 0 0,0 0-1 0 0,-1 1 1 0 0,1-1 0 0 0,1-1-1 0 0,-1 1 1 0 0,0-1 0 0 0,0 1-1 0 0,0-1 1 0 0,1 0 0 0 0,-1-1-1 0 0,1 1 1 0 0,-1-1 0 0 0,0 0-1 0 0,1 0 1 0 0,-1 0 0 0 0,9-2-1 0 0,-6 1-3 0 0,0 0 0 0 0,0 0 0 0 0,0 0 0 0 0,-1-1 0 0 0,1 0 0 0 0,-1-1 0 0 0,7-3 0 0 0,0-1-2 0 0,-1-2 0 0 0,0 0-1 0 0,0 0 1 0 0,10-12-1 0 0,-10 10 7 0 0,-3 0 0 0 0,-3 0 0 0 0,0 0 2 0 0,-3-7 52 0 0,-3 19-53 0 0,0-1 0 0 0,0 0 1 0 0,1 0-1 0 0,-1 0 0 0 0,0 0 1 0 0,0 0-1 0 0,0 0 0 0 0,0 0 1 0 0,0 0-1 0 0,0 0 0 0 0,0 0 1 0 0,0 0-1 0 0,1 0 0 0 0,-1 0 1 0 0,0 0-1 0 0,0 0 0 0 0,0 0 1 0 0,0 0-1 0 0,0 0 0 0 0,0 0 1 0 0,0 0-1 0 0,1 0 0 0 0,-1 0 1 0 0,0 0-1 0 0,0-1 1 0 0,0 1-1 0 0,0 0 0 0 0,0 0 1 0 0,0 0-1 0 0,0 0 0 0 0,0 0 1 0 0,0 0-1 0 0,1 0 0 0 0,-1 0 1 0 0,0 0-1 0 0,0 0 0 0 0,0-1 1 0 0,0 1-1 0 0,0 0 0 0 0,0 0 1 0 0,0 0-1 0 0,0 0 0 0 0,0 0 1 0 0,0 0-1 0 0,0 0 0 0 0,0 0 1 0 0,0-1-1 0 0,0 1 0 0 0,0 0 1 0 0,0 0-1 0 0,0 0 0 0 0,0 0 1 0 0,0 0-1 0 0,0 0 0 0 0,0 0 1 0 0,0-1-1 0 0,0 1 1 0 0,0 0-1 0 0,0 0 0 0 0,0 0 1 0 0,0 0-1 0 0,0 0 0 0 0,-1 0 1 0 0,1 0-1 0 0,0-1 0 0 0,28 22 54 0 0,-21-15-54 0 0,4 2-1 0 0,-7-6 0 0 0,0 0-1 0 0,0 0 0 0 0,0-1 1 0 0,0 1-1 0 0,0-1 0 0 0,1 0 1 0 0,-1 0-1 0 0,0-1 0 0 0,1 1 0 0 0,-1-1 1 0 0,1 0-1 0 0,-1 0 0 0 0,0 0 1 0 0,1-1-1 0 0,-1 1 0 0 0,0-1 1 0 0,1 0-1 0 0,-1-1 0 0 0,0 1 1 0 0,0-1-1 0 0,8-4 0 0 0,1 1 0 0 0,43-20 1 0 0,-28 11 0 0 0,37-13 0 0 0,-48 23 0 0 0,1 0 0 0 0,-17 4 0 0 0,1-1 1 0 0,1 1-1 0 0,0-1 0 0 0,-1 1 1 0 0,1 0-1 0 0,0-1 0 0 0,0 1 1 0 0,-1 0-1 0 0,1 1 0 0 0,0-1 0 0 0,0 0 1 0 0,-1 1-1 0 0,6 1 0 0 0,14 6 3 0 0,-5-3-2 0 0,1 0-1 0 0,8 6-3 0 0,-13-10-1 0 0,-5-1 3 0 0,-3 0-6 0 0,-1 0 0 0 0,0 0 0 0 0,0-1 0 0 0,0 1 0 0 0,1-1 0 0 0,-1 0-1 0 0,0 0 1 0 0,0-1 0 0 0,0 1 0 0 0,-1-1 0 0 0,1 0 0 0 0,0 0 0 0 0,-1 0-1 0 0,1 0 1 0 0,-1-1 0 0 0,5-4 0 0 0,-10 24-27 0 0,0-1 0 0 0,1 1 0 0 0,1 20 0 0 0,15 115-40 0 0,-7-100 4 0 0,-3 0-1 0 0,-4 102 1 0 0,-2-137 4 0 0,0 0 1 0 0,-2 0-1 0 0,0 0 1 0 0,-1 0-1 0 0,0-1 1 0 0,-11 23-1 0 0,13-30-281 0 0,-3 3-183 0 0,5-12 516 0 0,-1 1 0 0 0,1-1 0 0 0,0 0 0 0 0,-1 0-1 0 0,1 0 1 0 0,-1 0 0 0 0,1-1 0 0 0,-1 1 0 0 0,1 0 0 0 0,-1 0 0 0 0,1 0-1 0 0,-1 0 1 0 0,1 0 0 0 0,0 0 0 0 0,-1-1 0 0 0,1 1 0 0 0,-1 0-1 0 0,1 0 1 0 0,0-1 0 0 0,-1 1 0 0 0,1 0 0 0 0,0-1 0 0 0,-1 1 0 0 0,1 0-1 0 0,0-1 1 0 0,-1 1 0 0 0,1-1 0 0 0,0 1 0 0 0,0 0 0 0 0,-1-1-1 0 0,1 1 1 0 0,0-1 0 0 0,-6-8-50 0 0,0 0 1 0 0,0-1-1 0 0,1 1 0 0 0,0-1 1 0 0,1 0-1 0 0,0 0 0 0 0,0-1 1 0 0,1 1-1 0 0,-2-20 0 0 0,3 12-2 0 0,0 0-1 0 0,2 0 0 0 0,0 0 0 0 0,2 0 0 0 0,3-24 1 0 0,5 1-61 0 0,1 0 0 0 0,2 2 0 0 0,1-1 0 0 0,28-52 0 0 0,-5 26-50 0 0,47-63-1 0 0,11-21-11 0 0,-57 78 159 0 0,-35 66 36 0 0,0 0 0 0 0,0 0 0 0 0,0 0 0 0 0,-1 0 0 0 0,3-13 0 0 0,-2 5 20 0 0,0-11 775 0 0,-6 20-42 0 0,-5 13-526 0 0,1 5-137 0 0,1 0-1 0 0,0 1 0 0 0,1-1 0 0 0,0 1 0 0 0,-3 21 0 0 0,-9 70 264 0 0,14-79-188 0 0,2 0 0 0 0,0 1 1 0 0,6 46-1 0 0,-5-68-162 0 0,4 3-2 0 0,6 6-7 0 0,-6-13-5 0 0,0 1 4 0 0,1-1 0 0 0,-1 1 0 0 0,1-1 1 0 0,-1 0-1 0 0,1-1 0 0 0,0 1 0 0 0,-1-1 1 0 0,1 0-1 0 0,0 0 0 0 0,-1-1 0 0 0,1 1 1 0 0,7-3-1 0 0,11 0-13 0 0,-11 3 9 0 0,0-1 0 0 0,0 2 0 0 0,0 0 1 0 0,0 0-1 0 0,0 1 0 0 0,0 0 0 0 0,-1 1 1 0 0,1 1-1 0 0,-1 0 0 0 0,0 0 0 0 0,12 7 0 0 0,17 7-1 0 0,2 0-2 0 0,-32-14-2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19 9848 0 0,'-22'-15'363'0'0,"19"14"-243"0"0,-1 1 1 0 0,1-1-1 0 0,0 1 1 0 0,-1-1-1 0 0,1 1 1 0 0,0 0-1 0 0,-5 0 1 0 0,-2 1 9 0 0,4 1-93 0 0,-1 1 1 0 0,1 0-1 0 0,0 0 1 0 0,0 0-1 0 0,0 1 1 0 0,1 0-1 0 0,-1 0 0 0 0,-7 8 1 0 0,13-12-31 0 0,-13 13 30 0 0,1 3-27 0 0,1 1 0 0 0,1 0-1 0 0,0 0 1 0 0,2 1 0 0 0,0 0-1 0 0,0 1 1 0 0,2 0 0 0 0,0 0 0 0 0,2 0-1 0 0,0 1 1 0 0,1-1 0 0 0,1 1-1 0 0,0 0 1 0 0,4 39 0 0 0,1-29 0 0 0,2-1 0 0 0,1 1 1 0 0,2-1-1 0 0,0 0 1 0 0,2-1-1 0 0,2 0 0 0 0,0 0 1 0 0,2-1-1 0 0,22 33 1 0 0,-14-30-11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31.5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605 174 3208 0 0,'2'-7'12'0'0,"7"2"38"0"0,-1 1 24 0 0,-8 2 20 0 0,1 1-1 0 0,-1-1 1 0 0,1 0 0 0 0,-1 0-1 0 0,0 1 1 0 0,0-1 0 0 0,0 0-1 0 0,0 0 1 0 0,0 1-1 0 0,0-1 1 0 0,-1 0 0 0 0,1 0-1 0 0,0 1 1 0 0,-1-1 0 0 0,1 0-1 0 0,-1 1 1 0 0,0-1 0 0 0,-1-2-1 0 0,-1-4 387 0 0,-1 0-1 0 0,0 0 1 0 0,-10-14-1 0 0,-28-32 1118 0 0,41 53-1548 0 0,0-1-1 0 0,0 1 0 0 0,0 0 0 0 0,0 0 1 0 0,-1-1-1 0 0,1 1 0 0 0,0 0 0 0 0,-1 0 1 0 0,1 0-1 0 0,-1 1 0 0 0,1-1 0 0 0,0 0 1 0 0,-1 0-1 0 0,0 1 0 0 0,1-1 0 0 0,-1 1 1 0 0,-2-1-1 0 0,-1 0 87 0 0,2 0-65 0 0,0 0-1 0 0,0 0 1 0 0,0 1-1 0 0,1-1 1 0 0,-1 1-1 0 0,0 0 1 0 0,0-1-1 0 0,0 1 1 0 0,0 1 0 0 0,0-1-1 0 0,0 0 1 0 0,0 1-1 0 0,0 0 1 0 0,-2 0-1 0 0,2 0-37 0 0,1-1 0 0 0,-1 0 0 0 0,1 1 0 0 0,-1-1 0 0 0,1 1 0 0 0,-1 0-1 0 0,1 0 1 0 0,-1-1 0 0 0,1 2 0 0 0,0-1 0 0 0,-4 2 0 0 0,0 1 36 0 0,1-3-33 0 0,1 1 0 0 0,-1 0 0 0 0,1 0 0 0 0,-1 1 0 0 0,1-1 0 0 0,0 1 0 0 0,0 0 1 0 0,1 0-1 0 0,-5 4 0 0 0,-3 4 31 0 0,-6 4 49 0 0,0 1 0 0 0,1 1 0 0 0,1 1 0 0 0,0 0 0 0 0,2 1 0 0 0,-20 34 0 0 0,-47 130 503 0 0,50-109-400 0 0,-2 6 40 0 0,4 0 0 0 0,-29 132 0 0 0,47-157-127 0 0,3 1-1 0 0,1 0 1 0 0,4-1 0 0 0,8 113 0 0 0,-1-115 13 0 0,23 92-1 0 0,-23-129-118 0 0,0 0 0 0 0,0-1 0 0 0,1 0 0 0 0,1-1 0 0 0,1 1 0 0 0,0-1 0 0 0,1-1 1 0 0,0 1-1 0 0,1-1 0 0 0,15 15 0 0 0,-3-8 24 0 0,0-1 1 0 0,2-1-1 0 0,0-1 1 0 0,1-2-1 0 0,39 20 1 0 0,-45-27-28 0 0,0 0 1 0 0,0-2 0 0 0,0 0 0 0 0,1-1-1 0 0,0-1 1 0 0,0 0 0 0 0,1-2-1 0 0,34 0 1 0 0,-45-3-16 0 0,0 0 1 0 0,0 0-1 0 0,0-1 0 0 0,0 0 1 0 0,-1-1-1 0 0,1 0 0 0 0,-1-1 0 0 0,0 0 1 0 0,0 0-1 0 0,0-1 0 0 0,14-10 0 0 0,-11 6-1 0 0,-1-1 0 0 0,1-1 0 0 0,-2 0-1 0 0,0 0 1 0 0,0-1 0 0 0,-1-1 0 0 0,8-13 0 0 0,-2-1 2 0 0,-1-1 1 0 0,-2 0 0 0 0,-1-1-1 0 0,-1-1 1 0 0,-1 1 0 0 0,-2-1-1 0 0,4-34 1 0 0,-2-27 46 0 0,-4 0 0 0 0,-8-98-1 0 0,-35-182 221 0 0,31 319-227 0 0,-15-89 110 0 0,17 118-104 0 0,-1 0 0 0 0,-1 0 0 0 0,-18-39 0 0 0,21 55-30 0 0,0-1 1 0 0,0 1-1 0 0,0 0 0 0 0,-1 0 1 0 0,0 1-1 0 0,-1-1 0 0 0,0 1 1 0 0,-12-10-1 0 0,14 13-7 0 0,0 1-1 0 0,0-1 1 0 0,0 1 0 0 0,0 0 0 0 0,-1 1-1 0 0,1-1 1 0 0,0 1 0 0 0,-1 0-1 0 0,1 0 1 0 0,-1 0 0 0 0,0 0 0 0 0,1 1-1 0 0,-1 0 1 0 0,1 0 0 0 0,-1 0 0 0 0,0 0-1 0 0,-8 3 1 0 0,-3 1 40 0 0,0 1-1 0 0,1 1 1 0 0,-1 0 0 0 0,-24 15-1 0 0,-58 40 174 0 0,85-52-206 0 0,-24 17 70 0 0,1 1 0 0 0,1 2 0 0 0,-43 47 0 0 0,40-35-22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4.9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4 5016 0 0,'3'-4'0'0'0,"22"10"304"0"0,36 8 8 0 0,-31-9 8 0 0,-9-5 160 0 0,-12 0-120 0 0,-9-2-160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7632 0 0,'-19'33'722'0'0,"3"-7"-540"0"0,1 0 0 0 0,2 0 0 0 0,0 1-1 0 0,-13 42 1 0 0,9-23 12 0 0,0-2 31 0 0,-2-1 0 0 0,-2-2 0 0 0,-2 0 0 0 0,-1-1 1 0 0,-36 45-1 0 0,50-71-121 0 0,-3 0-67 0 0,13-50-298 0 0,7-19-308 0 0,2 1-1 0 0,18-56 1 0 0,-11 44-713 0 0,9-31-2424 0 0,-24 92 794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1400 0 0,'-2'0'0'0'0,"-2"0"0"0"0</inkml:trace>
  <inkml:trace contextRef="#ctx0" brushRef="#br0" timeOffset="1">0 0 2704 0 0,'0'0'0'0'0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2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4312 0 0,'25'-23'4305'0'0,"-24"22"-4170"0"0,1 0 0 0 0,0 0 0 0 0,0 1-1 0 0,-1-1 1 0 0,1 1 0 0 0,0 0 0 0 0,0-1 0 0 0,0 1 0 0 0,0 0-1 0 0,0 0 1 0 0,-1 0 0 0 0,1 0 0 0 0,0 0 0 0 0,0 1 0 0 0,2 0 0 0 0,1 1-3 0 0,-1 0 0 0 0,0 0 0 0 0,0 0 0 0 0,0 1 0 0 0,0 0 0 0 0,0 0 1 0 0,6 6-1 0 0,30 32 572 0 0,-3 2 0 0 0,35 50 1 0 0,-16-14 69 0 0,-24-36-322 0 0,-3 0-1 0 0,36 69 1 0 0,46 105 684 0 0,-80-158-772 0 0,-30-56-337 0 0,0-2-10 0 0,0 1 0 0 0,-1-1 0 0 0,1 1 0 0 0,0-1 0 0 0,0 0 0 0 0,0 1 0 0 0,0-1 0 0 0,0 0 0 0 0,0 1 0 0 0,1-1 0 0 0,-1 0 0 0 0,0 0 0 0 0,0 0 0 0 0,1 0 0 0 0,2 1 0 0 0,5 1 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3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11656 0 0,'0'-2'19'0'0,"0"0"1"0"0,0 1-1 0 0,0-1 1 0 0,0 0-1 0 0,1 0 1 0 0,-1 0-1 0 0,1 1 1 0 0,-1-1-1 0 0,1 0 1 0 0,0 0-1 0 0,-1 1 1 0 0,1-1 0 0 0,0 1-1 0 0,0-1 1 0 0,0 1-1 0 0,0-1 1 0 0,0 1-1 0 0,1-1 1 0 0,1 0-1 0 0,0 0 118 0 0,0 0 0 0 0,0 0 0 0 0,0 1 0 0 0,0-1 0 0 0,0 1 0 0 0,1 0 0 0 0,-1 0 0 0 0,0 0 0 0 0,1 1 0 0 0,5-1 0 0 0,-8 0-33 0 0,5 2-39 0 0,-1 0-1 0 0,1 1 1 0 0,-1-1-1 0 0,0 1 1 0 0,0 0-1 0 0,0 1 1 0 0,0-1 0 0 0,0 1-1 0 0,0 0 1 0 0,0 0-1 0 0,6 7 1 0 0,-4-5-48 0 0,25 18 47 0 0,-2 1 0 0 0,0 2 1 0 0,-2 0-1 0 0,-1 2 0 0 0,-1 2 0 0 0,-1 0 0 0 0,-2 1 1 0 0,-1 2-1 0 0,-2 0 0 0 0,27 59 0 0 0,-30-52-34 0 0,-1 0-1 0 0,-3 1 0 0 0,-1 1 1 0 0,-2 0-1 0 0,-2 1 0 0 0,-2 0 1 0 0,-2 0-1 0 0,-1 0 0 0 0,-5 57 1 0 0,-8-7 25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01:42.34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 1041 3000 0 0,'0'27'9322'0'0,"-5"-55"-7995"0"0,4 25-1239 0 0,0 0-1 0 0,0 0 1 0 0,1-1 0 0 0,-1 1 0 0 0,1 0 0 0 0,0 0 0 0 0,0-1 0 0 0,0-3 0 0 0,4-13 415 0 0,1 0 1 0 0,10-24-1 0 0,-3-17 693 0 0,-8 42-732 0 0,-5 17-444 0 0,1 1 1 0 0,0 0-1 0 0,0 0 0 0 0,1 0 1 0 0,-1-1-1 0 0,0 1 0 0 0,0 0 1 0 0,0 0-1 0 0,1 0 0 0 0,-1-1 0 0 0,1 1 1 0 0,-1 0-1 0 0,1 0 0 0 0,-1 0 1 0 0,1 0-1 0 0,0 0 0 0 0,1-1 0 0 0,12-47 598 0 0,14-9-202 0 0,-11 25-200 0 0,-15 29-189 0 0,0 1 0 0 0,0-1 0 0 0,0 1 0 0 0,0-1 0 0 0,0 1 0 0 0,6-6 0 0 0,11-19 117 0 0,5-17 72 0 0,-10 8-29 0 0,-9-25 18 0 0,-5 58-174 0 0,1 0-1 0 0,-1 0 1 0 0,1 0-1 0 0,0 0 1 0 0,0 0 0 0 0,4-8-1 0 0,2-12 77 0 0,1 9-26 0 0,-7 14-74 0 0,0 0 0 0 0,0 0 0 0 0,-1-1 0 0 0,1 1 1 0 0,0 0-1 0 0,0-1 0 0 0,-1 1 0 0 0,1 0 0 0 0,0-1 1 0 0,-1 1-1 0 0,1-3 0 0 0,0-2 15 0 0,1 1 0 0 0,-1 0 0 0 0,1 0 0 0 0,0 0 0 0 0,0 0 0 0 0,0 0 0 0 0,1 0 0 0 0,0 0 0 0 0,0 1 0 0 0,0-1 0 0 0,7-6 0 0 0,5-8 62 0 0,-13 17-74 0 0,1-1 0 0 0,0 1-1 0 0,-1 0 1 0 0,1-1 0 0 0,-1 0 0 0 0,0 1-1 0 0,0-1 1 0 0,0 0 0 0 0,0 0 0 0 0,0 0 0 0 0,1-5-1 0 0,15-16 47 0 0,-11 15-48 0 0,-1 1 0 0 0,2-3 0 0 0,0 1-1 0 0,3-1-4 0 0,0 0 2 0 0,1 0-2 0 0,-1 0 2 0 0,-5 0-1 0 0,3 0 7 0 0,-1 5-7 0 0,2 1 1 0 0,-3-1-2 0 0,1 1 2 0 0,-1 2-4 0 0,-1 0-1 0 0,-1 2 0 0 0,-1 1 0 0 0,-1 0 0 0 0,-1 0 0 0 0,1 0 0 0 0,1 0 0 0 0,1 0 0 0 0,2 0 0 0 0,-2 1 0 0 0,2 3 0 0 0,1 4 0 0 0,5 1-4 0 0,-2 1 0 0 0,7 18-17 0 0,21-1-70 0 0,-32-20 76 0 0,-7-6 13 0 0,1 0 0 0 0,-1 0-1 0 0,1 0 1 0 0,0 0 0 0 0,0 0 0 0 0,0 0-1 0 0,-1 0 1 0 0,1 0 0 0 0,0-1-1 0 0,0 1 1 0 0,0 0 0 0 0,0-1 0 0 0,0 1-1 0 0,0-1 1 0 0,1 1 0 0 0,-1-1-1 0 0,0 1 1 0 0,0-1 0 0 0,0 0 0 0 0,0 0-1 0 0,2 1 1 0 0,4 3-14 0 0,13 14 1 0 0,4 7 7 0 0,29 21-33 0 0,-52-44 36 0 0,-2 3 2 0 0,10 6-3 0 0,-5-6 5 0 0,2 1 1 0 0,0-1 0 0 0,-3 1 0 0 0,0-1 0 0 0,0 0 0 0 0,0 1 0 0 0,0 0 0 0 0,0 0 0 0 0,-2-1 0 0 0,3 0 0 0 0,-3 1 0 0 0,-1-1 0 0 0,2 2 0 0 0,-1-2 0 0 0,-1-4 0 0 0,0-1-1 0 0,0 1 1 0 0,-1-1-1 0 0,1 1 1 0 0,0-1-1 0 0,0 1 1 0 0,0-1-1 0 0,0 1 0 0 0,0 0 1 0 0,1-1-1 0 0,-1 1 1 0 0,0-1-1 0 0,0 1 1 0 0,0-1-1 0 0,0 1 1 0 0,0-1-1 0 0,1 1 1 0 0,-1-1-1 0 0,0 1 0 0 0,1-1 1 0 0,-1 1-1 0 0,0-1 1 0 0,1 0-1 0 0,-1 1 1 0 0,0-1-1 0 0,1 1 1 0 0,-1-1-1 0 0,1 0 1 0 0,-1 1-1 0 0,1-1 0 0 0,-1 0 1 0 0,1 0-1 0 0,-1 1 1 0 0,1-1-1 0 0,-1 0 1 0 0,1 0-1 0 0,-1 0 1 0 0,1 1-1 0 0,-1-1 0 0 0,1 0 1 0 0,0 0-1 0 0,26 11-8 0 0,-22-9 9 0 0,2-2 0 0 0,-2 0 0 0 0,2 0 0 0 0,-2 0 0 0 0,1 0 0 0 0,3 0 0 0 0,0 0 0 0 0,-3 0 0 0 0,1 0 0 0 0,3 0 0 0 0,-7 0-1 0 0,-1 0-1 0 0,1 0 0 0 0,-1 0 1 0 0,0 0-1 0 0,1-1 0 0 0,-1 1 1 0 0,1 0-1 0 0,-1-1 0 0 0,0 0 1 0 0,1 0-1 0 0,-1 0 0 0 0,0 0 0 0 0,1 0 1 0 0,-1 0-1 0 0,0 0 0 0 0,0-1 1 0 0,0 1-1 0 0,2-3 0 0 0,28-24-6 0 0,-25 22 8 0 0,-2-5 0 0 0,2 0 0 0 0,-2 0 0 0 0,1 0 0 0 0,0 0 0 0 0,0 0 0 0 0,1-1 0 0 0,-2 1 0 0 0,1 1 0 0 0,0-1 0 0 0,0 2 0 0 0,0-2 2 0 0,-3 3 3 0 0,0-4-2 0 0,0 2 3 0 0,0 1 4 0 0,0-2 3 0 0,2 1-4 0 0,-2-2-1 0 0,-2 2 0 0 0,-1 10-7 0 0,0 0-1 0 0,0-1 0 0 0,0 1 0 0 0,0 0 1 0 0,0 0-1 0 0,0-1 0 0 0,0 1 0 0 0,0 0 1 0 0,-1 0-1 0 0,1-1 0 0 0,0 1 0 0 0,0 0 1 0 0,0 0-1 0 0,1-1 0 0 0,-1 1 0 0 0,0 0 1 0 0,0 0-1 0 0,0 0 0 0 0,0-1 0 0 0,0 1 0 0 0,0 0 1 0 0,0 0-1 0 0,0-1 0 0 0,0 1 0 0 0,1 0 1 0 0,-1 0-1 0 0,0 0 0 0 0,0-1 0 0 0,0 1 1 0 0,0 0-1 0 0,0 0 0 0 0,1 0 0 0 0,-1 0 1 0 0,0 0-1 0 0,0-1 0 0 0,1 1 0 0 0,-1 0 1 0 0,0 0-1 0 0,0 0 0 0 0,0 0 0 0 0,1 0 1 0 0,-1 0-1 0 0,0 0 0 0 0,0 0 0 0 0,1 0 1 0 0,2-1 1 0 0,0-13 18 0 0,-1-2 15 0 0,-3 15-31 0 0,1 0-1 0 0,0 0 0 0 0,0 0 1 0 0,0 0-1 0 0,0 0 1 0 0,1 0-1 0 0,-1 0 1 0 0,0 0-1 0 0,0-1 1 0 0,1 1-1 0 0,-1 0 1 0 0,0 0-1 0 0,1 0 1 0 0,-1 0-1 0 0,1 0 1 0 0,0 0-1 0 0,-1 1 1 0 0,1-1-1 0 0,0 0 0 0 0,-1 0 1 0 0,1 0-1 0 0,0 0 1 0 0,1 0-1 0 0,21-32 61 0 0,-21 30-56 0 0,7-11 3 0 0,-9 13-11 0 0,9-22 36 0 0,-7 17-27 0 0,-2 1-1 0 0,0 0 0 0 0,0-1 0 0 0,1 1 0 0 0,5 0 0 0 0,-1-1 2 0 0,-1 3 2 0 0,1 3-8 0 0,-1 0 1 0 0,-1 0-4 0 0,-1 0-1 0 0,1 0 0 0 0,1 0 0 0 0,-2 0 0 0 0,1 0 0 0 0,1 0 0 0 0,55 0-8 0 0,-53 0 8 0 0,0 0 0 0 0,-1 0 0 0 0,-1 0 0 0 0,-2 0 0 0 0,2 0 0 0 0,-1 0 0 0 0,3 0 0 0 0,0 0 0 0 0,0 0 0 0 0,-1 1 0 0 0,2 3 0 0 0,-2 2 0 0 0,2-1 0 0 0,-2 0 0 0 0,1 2 0 0 0,0-1 0 0 0,0 4 0 0 0,1 0 0 0 0,-2 0 0 0 0,1 0 0 0 0,0 2 0 0 0,0-1 0 0 0,0-1 0 0 0,-5 2 0 0 0,-1-1 0 0 0,0-1 0 0 0,2-2 0 0 0,1 2 0 0 0,0 1 0 0 0,-3 0 0 0 0,0 0 0 0 0,0-1 0 0 0,0-4 0 0 0,0-1 0 0 0,0 2 0 0 0,1-2 0 0 0,0 1 0 0 0,0 0 0 0 0,5 4 0 0 0,0 1 0 0 0,-1 0 0 0 0,-3-2 0 0 0,-2 1 0 0 0,0 2 0 0 0,2 4 0 0 0,3 0 0 0 0,-2-4 0 0 0,-2-1 0 0 0,1 0 0 0 0,-1 0 0 0 0,1 0 0 0 0,-1 0 0 0 0,1 1 0 0 0,-2 0 0 0 0,3 3 0 0 0,1-2 0 0 0,1-1 0 0 0,-1-1 2 0 0,-1 0 3 0 0,-3 1-2 0 0,0 2 2 0 0,0 1-2 0 0,2-4 2 0 0,-2 1-2 0 0,3-1 2 0 0,1 0-4 0 0,-2 0-1 0 0,2 1 0 0 0,2 4 0 0 0,-1 1 2 0 0,1-2 3 0 0,0 0-2 0 0,0 2 3 0 0,1-1 4 0 0,-2 2 3 0 0,1 2-4 0 0,0 4-1 0 0,0 3 0 0 0,2 3-1 0 0,21 55-1 0 0,-12-39-3 0 0,-17-46-3 0 0,28 91 6 0 0,4-2-1 0 0,72 141 0 0 0,-75-181-5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176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588.22009" units="1/cm"/>
          <inkml:channelProperty channel="Y" name="resolution" value="632.6436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8-04T04:17:47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49">
        <inkml:traceFormat>
          <inkml:channel name="X" type="integer" max="3408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0.29126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5-08-04T04:22:28.517"/>
    </inkml:context>
  </inkml:definitions>
  <inkml:trace contextRef="#ctx0" brushRef="#br0">17502 4451 326 0,'0'0'0'0,"0"0"0"0,0 3 0 15,0-3 12-15,0 7 2 0,0-7-1 0,0 2 1 16,0-2 35-16,-2 4 1 0,2-4-1 0,-8 3 1 16,8-3 12-16,-3 2 0 0,3-2 0 0,-2-2 0 0,2 2-16 15,-6 0 2-15,6 0-2 0,-4-3 1 0,4 3-14 0,-3 0 2 0,3 0 0 16,-4 0 0-1,4 0-7-15,-2 0 1 0,2 0-1 0,-6-6 1 0,6 6-4 16,-3 0 1-16,3 0-2 0,-4 0 2 0,4 0-4 0,-2 0 0 16,2 0-1-16,0 0 2 0,0 0 0 0,0 0 1 15,0 0-1-15,0 0 1 0,0 0 4 0,0 0 1 0,0 0-1 16,0 0 1-16,0 0 0 16,0 0-1-16,0 0 0 0,0 0 1 0,0 0-3 0,2 0-1 15,-2 0 1-15,0 6 1 0,0-6-4 0,2 5-1 16,-2-5 1-16,0 10 0 0,0-10-3 0,0 17 2 15,0-17-2-15,4 16 1 0,-4-16-4 0,3 23 1 0,-3-23 0 16,8 32 0-16,-3-13-5 0,5 2 2 0,-5 0-1 16,1 3 1-16,-2-3-4 0,1 0 0 0,1 5 1 15,-1-2-1-15,1-3 0 0,0-1 0 0,-3 5 1 16,-1-1 0-16,0-2-3 0,4 1 1 0,-5-1-1 16,3 3 1-16,0-5-2 0,0 1 0 0,1 3 0 15,-3-3 0-15,4 3-2 0,-1-3 1 0,1 2 0 16,-2 1 1-16,-3 4-2 0,1-4 2 0,2 2-1 0,0-2 1 15,0 0-3-15,-4-3 2 0,0 1 0 16,0 1 0-16,1-2-3 0,1 0 2 0,0-1-1 0,-2 1 1 16,-2 0-3-16,0-4 2 0,1 2-1 0,1 0 1 15,-4 0-2-15,4-3 2 0,-2 1-2 0,0-1 1 0,2-2-1 16,-2-2 0-16,0 0 0 0,2 0 1 0,0-3-2 16,0-1 1-16,0-1 0 0,0 2 0 0,0-1-1 15,-2-4 0-15,-1 5 1 0,1-4-1 0,-2 2-1 0,2 1 1 16,0-3 1-16,1 2-1 0,1-7-1 15,-2 9 0-15,2-9 0 0,0 2 1 0,0-2 0 16,0 3-1-16,0-3 0 0,0 4 1 0,0-4-1 0,0 3 0 16,0-3 0-16,0 0 1 0,0 0-1 0,0 0 0 15,0 0 0-15,-6-3 0 0,6 3-1 0,-5-4 1 0</inkml:trace>
  <inkml:trace contextRef="#ctx0" brushRef="#br0" timeOffset="1517.98">17451 4499 1269 0,'2'0'0'0,"-2"0"0"0,0 4 0 0,0-4 33 0,4 5 2 15,-4-5-1-15,4 7 1 0,-4-7-4 0,1 0 0 16,-1 0 1-16,2 0-1 0,-2 0-26 0,0 0 0 15,0 0 1-15,0 0 0 0,0 0-8 0,0 0 1 0,0 0 0 16,4 0 1-16,-4 0-12 0,0 0 0 16,0 0-1-16,0 0 2 0,0 0 0 0,0 0 1 0,0 0-2 15,0 0 2-15,0 0 7 0,0 0 1 16,0 0-2-16,2 0 2 0,-2 0 2 0,0 0 0 0,0 0 0 16,2 0 0-16,-2 0 3 0,0 0 2 0,0 0-1 15,4 5 1-15,-4-5 5 0,3 7 1 0,-3-7 1 16,4 9-1-16,-4-9 3 0,4 8 2 0,-4-8-1 15,3 13 0-15,-3-13 2 0,4 12 0 0,-4-12 0 16,4 8 0-16,-4-8 2 0,4 12 0 0,-4-12 0 0,7 18 0 16,-7-18-1-16,15 21 1 0,-15-21 0 0,13 20 0 0,-13-20 1 15,11 21 1-15,-11-21-1 0,13 21 1 16,-13-21-2-16,11 19 0 0,-11-19 0 0,12 21 2 0,-12-21-5 16,11 20 2-16,-11-20-1 0,11 21 1 0,-11-21-4 15,15 24 0-15,-15-24 1 0,11 26-1 0,-11-26-1 0,15 21-1 16,-15-21 0-16,11 21 2 0,-11-21-3 0,15 21 0 0,-15-21 0 15,15 17 1-15,-15-17-4 0,11 19-1 16,-11-19 1-16,11 12 1 0,-11-12-1 0,6 12 0 16,-6-12 0-16,5 14 0 0,-5-14-3 15,8 16 2-15,-8-16-1 0,7 12 0 0,-7-12-1 16,12 12-1-16,-12-12 1 0,9 12-1 0,-9-12 0 0,11 14-1 0,-11-14 0 16,8 15 2-16,-8-15-3 0,9 13 2 15,-9-13-2-15,5 10 1 0,-5-10 0 0,4 7 1 16,-4-7-1-16,4 5 2 0,-4-5-2 0,5 7 2 15,-5-7-2-15,6 5 1 0,-6-5 0 0,8 7-1 0,-8-7 1 16,5 5-1-16,-5-5-1 0,6 4 1 0,-6-4 0 0,3 3 0 0,-3-3-2 0,10 5 1 16,-10-5 0-1,0 4 0-15,0-4-1 0,3 2 0 0,-3-2 0 16,4 1 1-16,-4-1-2 0,4 0 2 0,-4 0-1 16,4 0 0-16,-4 0-1 0,3 0 0 0,-3 0 0 0,4 0 1 0,-4 0-1 15,6-3 0-15,-6 3 0 16,9-4 0-16,-9 4 0 0,7-8 0 0,-7 8 0 15,15-12 0-15,-15 12 0 0,15-21 0 0,-15 21 0 16,13-26 0-16,-13 26 0 0,11-28 0 0,-11 28 0 0,15-28 0 16,-15 28 0-16,19-25 0 0,-19 25 0 15,21-30 0-15,-12 15 0 0,0-6 0 0,2 3 0 16,1-2 1-16,-1 1 0 0,0 1 0 0,-2-2 0 16,1 2 1-16,-1-3 0 0,0 2 0 0,0 2 0 0,1 0 1 15,-1-2-1-15,0 2 1 0,1-1-1 0,-1 3 2 0,-2-3-1 16,-1-1 0-16,2 5 1 0,-1 2-1 0,0 0 1 15,3 0-1-15,-5-3 0 0,3 1 1 0,-1 2-1 16,-1-6 0-16,-1 6 1 0,1 0 0 0,0 0 0 0,-3 5 0 16,-3 7-1-16,6-10 2 0,-2 3-2 0,-2 2 1 15,-2 5-1-15,3-7 0 0,-3 7 0 0,4-6 0 16,-4 6-1-16,4-3 2 0,-4 3-2 0,0-4 1 16,0 4 1-16,0-1-1 0,0 1-1 0,0 0 0 15,0 0 1-15,0 0 0 0,0 0-1 0,0 0 1 16,0 0-1-16,0 0 0 0,0 0-1 0,0 0 1 15,0 0 0-15,0 0 0 0,0 0-1 0,0 0 0 0,0 0 0 16,0 0 1-16,0 0 0 0,2 0-1 0,-2 0 0 16,0 5 1-16,3 2-2 0,-3 2 1 0,0-1 0 15,0 4 0-15,2 0-1 0,0 6 2 0,0-3-2 0,0-1 1 16,0-2-1-16,-1-3 0 0,1 3 0 16,4 4 1-16,-4 1-1 0,2-2 1 0,-3 3-1 15,1-1 1-15,2 2-1 0,2-2 0 0,-1 4 0 16,1-4 1-16,-3 4-1 0,1 2 0 0,0 3 0 15,2-2 1-15,3-2-1 0,-4 3 0 0,1-1 0 16,1 0 1-16,-5 0-1 0,0-1 0 0,2-2 0 0,1 1 0 16,1 4 0-16,0-2 0 0,-1 2 0 0,3-2 0 15,-5 1 0-15,3-5 0 0,-2 5 0 0,1 1 0 0,-1 1 0 16,2-2 0-16,-1 4 0 0,-1-5 0 0,-2 2 0 16,2-5 0-16,-1 0 0 0,1-4 2 0,2 4-2 15,-5-2 0-15,3 2 0 0,0-1 0 16,0-2 0-16,1 1 0 0,-1-7 0 0,0 2 0 0,-2-6 0 15,-1 3 0-15,1-3 0 0,0 1 0 0,-2-4 0 0,4 2 0 16,-4-7 0-16,0 10 0 0,0-10 0 0,0 11 0 16,0-11 0-16,0 9 1 0,0-9-1 0,0 5 1 15,0-5-1-15,0 7 1 0,0-7-1 16,0 1 1-16,0-1-1 0,0 4 1 0,0-4-1 0,0 3 1 16</inkml:trace>
  <inkml:trace contextRef="#ctx0" brushRef="#br0" timeOffset="4542.85">19456 5029 992 0,'2'2'0'0,"-2"-2"0"0,6 10 0 0,-6-10 15 0,5 12 2 0,-5-12 0 16,8 11 0-16,-8-11 18 0,7 5 0 16,-7-5 0-16,6 3 1 0,-6-3-2 0,3 2 1 0,-3-2-1 15,8 3 1-15,-8-3-18 16,13 4 0-16,-13-4 0 0,17 9 1 0,-17-9-8 0,24 3 1 0,-24-3 0 15,24 5 0-15,-24-5-3 16,26 4 1-16,-26-4-1 0,32 5 1 0,-13-2-2 0,1 1 0 16,1-1-1-16,1 2 1 0,0-5-1 15,1 4 0-15,1-4 0 0,4 0 1 0,0 0 2 0,2-4 1 16,5 1-1-16,-1 1 1 0,3 1 2 0,4-1 1 16,-4-2-1-16,2-1 0 0,-2 2-2 0,1-4 2 15,-1 2-1-15,0-1 0 0,-1 3 2 0,1-1 2 0,-4-1 0 16,3 2-1-16,-3-4 0 0,1 2 0 0,-2 0 1 15,-6 1-1-15,0-1-6 0,-2 3 0 0,-5 0 0 16,-3-1 0-16,-4-1-3 0,-5 1 1 0,-7 3 0 16,11-5 0-16,-11 5-2 0,2 0-1 0,-2 0 1 15,0 0 0-15,0 0-3 0,0 0 1 0,0 0 1 16,0-5-1-16,0 5-1 0,-6-4 0 0,6 4 0 16,-13-3 0-16,6 1-1 0,1 0 0 0,-3 1 0 15,0 1 1-15,-2-4-1 0,-1 4 0 0,5 0 0 16,1 0 0-16,6 0-1 0,-7 0 1 0,7 0 0 0,-4 0 0 15,4 0-1-15,-4 0 0 0,4 0 0 0,-3 0 0 16,3 0-1-16,-2 0 0 0,2 0 0 0,0 0 1 16,0 0 0-16,2 0 0 0,-2 0 0 0,3 0 0 15,-3 0 0-15,6 7 1 0,-2 2 0 16,1-4 0-16,3 0-2 0,1 2 2 0,-1 2 0 0,-3 3 0 0,1-4 0 16,-6 4 0-16,0-3 0 0,0 0 0 0,-6 1 0 0,2-1 0 15</inkml:trace>
  <inkml:trace contextRef="#ctx0" brushRef="#br0" timeOffset="6472.9">25122 4387 200 0,'0'0'0'0,"0"0"0"15,0 0 0-15,0 0 39 0,0 0-1 0,0 0 0 0,0 0 0 0,0 0 21 16,0 0 2-16,0 0 0 15,0-3-1-15,0 3-16 0,0-7 0 0,0 7 0 16,0-13 0-16,0 13-14 0,0-17 0 0,0 17 0 0,0-17 1 16,0 17-2-16,-5-17 0 0,5 17 0 0,-6-13 1 15,6 13 0-15,-7-15-1 0,7 15 0 0,-13-17 1 16,13 17-2-16,-15-19 0 0,15 19 0 0,-13-18 0 0,13 18 8 16,-15-15 0-16,15 15 0 0,-21-9 0 15,21 9 2-15,-20-9 0 0,20 9 1 0,-19-12 0 0,19 12-7 16,-18-5 2-16,18 5-1 0,-21-3 0 0,21 3 1 15,-28-4 1-15,28 4-1 0,-35-2 1 0,14 2-7 0,-1-3 1 0,0 3 1 16,1 3-1-16,2-1-6 0,3 2 2 16,-1-1-1-16,0-3 0 0,-2 5-5 0,1-1 2 15,1-4-2-15,2 3 1 0,0 2-7 0,2-1 2 16,-2-1-2-16,-1 2 2 0,-1 4-5 0,0 3 1 0,2-3 1 16,2 3-1-16,2-3-3 0,2 3 1 0,-3-4 0 0,1 5 0 15,0 2-3-15,0 2 2 16,0 1-1-16,-1 1 1 0,1-2-2 0,0 4 2 0,0-4-1 15,-4 2 1-15,2 2-1 0,0-4-1 16,2 2 1-16,0 2 0 0,1-4-2 0,1 4 2 0,0-4-1 16,-1 2 1-16,1 4-2 0,0-1 1 0,-1-1-1 15,1 0 1-15,0 0-2 0,1 0 2 0,1-1 0 16,1 1-1-16,-1-4 0 0,-1 4 0 0,3 0 0 0,-1-2 0 0,2-2 1 16,1 1 0-16,-1 1-1 15,2-6 2-15,0 3-1 0,0 0-1 0,1-3 1 16,1 3-1-16,1-4 1 0,1 2 0 0,0 2-1 0,0 1 1 0,0-2-2 0,0-1 2 0,0 2 0 31,1-2-1-31,1-1 0 0,0 1 0 0,-1 2 0 16,3-6 0-16,0 2 0 0,-1 1-1 0,1-1 1 0,-1 0 1 15,1 0-2-15,0 0 1 0,-1 0-1 0,3 0 2 0,-1 0-3 16,1 0 1-16,-3 2 0 0,-1-5 0 16,0 3 0-16,1-5-1 0,1 3 0 0,-1 1 1 15,1-1-1-15,0 6 1 0,-1-1-1 0,1-6 0 0,-1 0-1 16,1-1 1-16,-1 1-1 0,1 0 0 0,0 1-1 15,-1-1 0-15,3-1 1 0,-1-1-1 0,2 4 0 16,1-1 0-16,-1 0 0 0,0 1 0 0,-1-1-1 0,-3 0 1 16,1-1 0-16,2 0 1 0,-1-2-2 15,2-2 1-15,1 0 0 0,-1 2 0 0,-2-2-1 0,1 2 0 16,1 2 0-16,0-6 1 0,1 2-1 0,-1 1 0 16,0 1 0-16,1-4 0 0,-1 2 0 0,0 0 0 15,1 2 0-15,-1-3 0 0,0 1 0 0,2 0 0 16,1 2 0-16,1 2 0 0,3-1 0 0,1 1 0 0,0-2 0 15,0-2 0-15,0 2 0 0,1-3 0 16,-1 1 0-16,0-2 0 0,1 2 0 0,-1 2 0 16,-2-2 0-16,0-1 0 0,0 1 0 0,-2 2 0 0,0-5 0 15,-2 1 0-15,-2 1 0 0,1-4 0 0,1 0 0 16,0 0 0-16,2 0-1 0,2 0 1 0,0 0 0 0,0-4 0 16,0 4-1-16,0-3 0 0,0 1 0 15,-2-1-1-15,-4 3 0 0,2-4 0 0,0 2 0 0,0-1-1 0,1 3-1 16,-1-4-1-16,-2 4 1 15,0-5 0-15,3 2-3 0,-3-1 1 0,0 1 1 0,2 1-1 0,1-1-1 16,1-1 2-16,0 1-1 0,0-2 0 0,-2-1 0 0,-2-2 0 16,1 1 0-16,1 2 1 0,0 1-2 15,0 1 0-15,-2-2 1 0,1-2 0 0,-1 1-2 0,-1 3 1 16,-1-1 1-16,2-1-1 0,1-2 0 16,-1-1 0-16,0-1 1 0,1 4 0 0,-1-2 1 15,0 2-1-15,-1-4 0 0,-3 0 2 0,1 3-1 16,1-3 1-16,1 0-1 0,-1-1 2 0,2 1 0 15,1-1-1-15,-1 3 1 0,0-2 1 0,-1 1-1 0,-1-3 1 16,1 3 0-16,-1-3 1 0,1 1 0 0,-1-1 0 16,1 1-1-16,-1 1 1 0,-1 4 0 0,-1-3 1 15,1 1-1-15,-1-6 1 0,-1 5 0 0,-2-4 0 0,0 3 0 0,2-3 0 16,-3-2 0-16,1 4 0 0,0 1 0 16,-2 0 0-16,0-3 0 0,0 0 1 0,0-3 0 15,0 1 0-15,-2-4 1 0,0 3 0 16,2-2 0-16,-1 1 0 0,-1 0 2 0,0 3-1 0,0 0 0 15,2 1 1-15,0 0 0 0,0 4 1 16,-2-10-1-16,0 3 2 0,0-1-2 0,1 2 2 0,-3-3-2 16,2 1 2-16,-2-1 0 0,1 2 0 0,-1 2 0 0,0 5 1 0,0-4-2 15,1 3 1-15,-1-3 0 16,0 3 0-16,0-3 0 0,1 0-1 0,-5-5 1 0,1 1 0 0,-1-1-2 16,-1 1 2-16,2-1-1 15,-3 0 1-15,1 1-3 0,0 0 2 0,1 4-1 16,1-1 1-16,-1 0-1 0,1-2 2 0,1 3-2 15,1 0 2-15,-3 1 0 0,3 1-1 0,-3-4 1 16,1 2 0-16,-3-4-1 0,1 2 1 0,2 2-1 0,-1 0 1 16,1 4 0-16,-1-5 0 0,-1 1 1 15,0 0 0-15,-1 0-2 0,1 0 2 0,-4-2-1 0,0-1 0 0,-2-1-1 16,2 2-1-16,-4 2 1 0,2-4 1 16,-2 3-2-16,3 1 1 0,-1-1-1 0,-2 1 2 0,0 0-3 15,0 4 1-15,-1-5 0 0,-1 5 0 16,2-1-1-16,-1 0 0 0,-8-3 0 0,1 4 1 0,-3-4-3 15,0-1 1-15,-5 1 0 0,1-3 1 0,1 1-2 0,-1 2 0 16,-9-4 0-16,4 2 1 0,-4 2-2 16,0 0 0-16</inkml:trace>
  <inkml:trace contextRef="#ctx0" brushRef="#br0" timeOffset="9759.31">24319 5052 200 0,'2'0'0'0,"-2"0"0"0,2 0 0 0,-2 0 39 0,6 1-1 15,-6-1 0-15,18-5 0 0,-18 5 47 0,39-19 1 16,-16 9-1-16,-1-6 1 0,2 0-33 0,2 3 1 15,0-6-1-15,2 1 0 0,0 1-3 0,2-4-1 16,2 0 1-16,1 1-1 0,5-1-18 0,3-3 2 16,0-4-1-16,-2 2 1 0,-2 2-5 0,0-6 1 0,-1 6 0 15,-5-2 1-15,-3 4-10 0,-2 1 0 16,-1 4 0-16,-3-1 0 0,-7 6-2 0,2 0 1 0,-4 3 1 16,-2 3-1-16,-11 6-4 0,9-2 2 0,-9 2 0 15,4 0 0-15,-4 0-5 0,0 0 1 0,0 0-1 16,0 0 1-16,0 0-4 0,-7 8 0 0,-5 1 0 15,-4 7 0-15,-7 1-2 0,-5 7 1 0,-2-1-1 16,-1-1 0-16,-3-1-3 0,-1-4 0 0,-1 4 0 0,3-4 0 16,-3 2-3-16,-1 2 0 0,0-4 0 0,2 1 1 15,-1-3-2-15,3 1 0 0,-1-2 0 0,2 1 0 16,6-3 0-16,2-3 0 0,2 0 0 0,3-4 0 0,6 2 0 16,2-7 0-16,3 3 0 0,3-3 0 15,5 0 0-15,-6-3 0 0,6 3 0 0,-3-4 0 0,3 4 0 0,-2-3 0 16,2 3 0-16,5-14 0 15,1-1 0-15,1-3 0 0,4-3 0 0,3-3 1 0,2 3 0 16,3-5 0-16,1 2 0 0,1 0 0 0,1 0 0 0,4 0 2 0,0 1-2 16,1 2 1-16,-1 6 0 0,0-3 0 15,-2 3 1-15,-2-2-1 0,1 4-1 0,-3 5 1 16,-5-3 1-16,-2 3-1 0,-5 3 0 0,-5 1 1 16,-3 4 1-16,6 0-1 0,-6 0 0 0,0 0 2 15,0 0-2-15,-2 0 2 0,2 0-2 0,-13 7 2 16,-2 2-1-16,-7 5 1 0,-12 6-1 0,-7 3 2 0,0 3-1 15,2-2 1-15,2 0-2 0,3-3 2 0,1 1 0 16,-1-1-1-16,1 0 0 0,3-2-1 0,0-2 1 16,4 1-1-16,4-3-3 0,3-3 1 0,2 0-1 15,4-3 1-15,4-4-2 0,1 2 0 0,8-7 0 16,-5 4 1-16,5-4-1 0,-2 1 0 0,2-1 0 16,2 0 0-16,-2 0 0 0,2-1 0 0,-2 1 0 15,16-11 0-15,5 1-1 0,5-9 1 0,2 2 0 16,0-4 0-16,0 0 0 0,-2 0 0 0,2-3 0 0,0 3 0 15,-2 4 0-15,-2-2 0 0,0 2 0 16,1-1 1-16,-1-2 0 0,0 1 0 0,-4 5 0 16,-3-2 2-16,-4 1 1 0,-2 1 2 0,-3 2-2 15,-3 3 2-15,-5 9 2 0,4-7 0 0,-4 7-1 16,-4-2 1-16,4 2 2 0,-3-3 0 0,3 3 1 0,-15-4 0 16,0 4 0-16,-4 0 0 0,-5 4 0 0,-2 1 2 15,-6 7-3-15,-3 0 0 0,1 0 0 0,5 0 0 16,1-3-2-16,2 3 1 0,3-3-1 0,3-2 1 15,5 1-4-15,4-2 2 0,3-3-1 0,3 1 1 16,5-4-3-16,-4 0 0 0,4 0 1 0,0 0 1 0,0 0-5 16,0 0 0-16,0 0 0 0,4 0 1 0,-4 0-2 15,3-4 0-15,5 1 0 0,7-3 1 0,9-4-1 16,2 0 0-16,0-2 0 0,-2-1 0 0,-5 1-1 16,-2 0 1-16,-1 4-1 0,1-1 1 0,0 2-2 0,2 2 1 15,-3-2-2-15,-3 2 2 0,-5-1-1 16,-3 3 0-16,-5 3 0 0,6-3 0 0,-6 3 0 0,6-4 0 15,-6 4 0-15,2 0 0 0,-2 0 0 0,1-2 1 16,-1 2 0-16,4 0 0 0,-4 0 0 0,4 0 1 16,-4 0 0-16,-2 0 0 0,2 0 0 0,-7 6 0 0,-3 2 0 15,-10 4 0-15,-8 6 0 0,-6 2 0 16,-1 3 0-16,-1-6 0 0,5 1 0 0,1 1 0 0,-2-2 0 16,2-2 0-16,1 3 0 0,-1-1 1 0,4-1-1 15,3-4 1-15,5 0-1 0,5 2 0 0,3-7 0 16,5 1 0-16,5-8 0 0,-2 4 0 0,2-4 0 15,7 5 0-15,-7-5-1 0,10 3 0 0,5-3 0 16,7-3 0-16,8-1-3 0,7-1 1 0,2-3 0 0,2-3 0 16,-2-3-2-16,2-3 0 0,0 2 1 0,2-3-1 0,2 6 0 15,3-3-1-15,-1-3 0 0,-2 3 2 16,-4-3-2-16,0 3 1 0,20-11-1 0,-18 7 2 0,-10 10-2 16,-3-3 1-16,-22 10 0 0,1 2 0 15,0-3 4-15,1 3 0 0,-10 0 0 0,7 0 0 16,-7 0 1-16,4 0 0 0,-4 0 0 0,0 0 0 0,0 0 0 0,0 0 0 15,-21 21 0-15,-3-1 1 0,-15 10 0 0,-4 3 0 16,0-6 0-16,2-1 1 0,-3-1-1 0,-1-5 0 16,0 5 0-16,2-3 1 0,-1 2-2 0,1 4 0 15,20-14 0-15,-3 5 1 0,0-2-2 0,4-1 1 16,11-8 0-16,-1 1 0 0,3-2-1 16,0 2 0-16,9-9 0 0,-6 8 0 0,6-8-2 15,-3 5 1-15,3-5 0 0,0 4 1 0,0-4-3 0,3 3 2 0,16 3 0 16,3-6 0-16,8-6-2 0,4-2 1 0,7-4 0 15,-4-1 0-15,-2-2 0 0,-1 1 1 0,-3 2-2 16,3-4 2-16,0 1 0 0,-1 1 1 0,-3-2-1 16,0 2 0-16,0 2 1 0,-1-3 0 15,-18 10 0-15,1 1 1 0,-1 1 0 0,0-2 0 0,-11 5 0 0,7-4 0 16,-7 4 0-16,6 0 0 0,-6 0 0 16,0 0 0-16,0 0 0 0,0 4 0 0,-28 25 0 0,-5 0 0 15,-14 9-1-15,-5 6 1 16,3-15 0-16,1 1 0 0,0-6-1 0,-3-3 1 0,16-1 0 15,-6 1 0-15,0 0 0 0,2 3 0 0,14-10 0 16,1 5 0-16,4-4 0 0,-1 3 0 0,21-18 0 16,-11 8 0-16,11-8 0 0,-9 9 0 0,9-9 0 0,-4 4 0 15,4-4 0-15,-4 3 0 0,4-3 0 16,2 5 0-16,-2-5 0 0,13 0 0 0,28-8 0 0,-4-5 0 16,3 1 0-16,1-5 0 0,0 1 0 15,0-1 0-15,0 0 0 0,-2 1 0 0,2-1 0 16,0 1 0-16,0-1 0 0,0 2 0 0,-12 2 0 0,1 5 1 15,0-1-1-15,0 0 1 0,-19 6-1 0,2 3 1 16,-2-3-1-16,0 3 1 0,-11 0-1 0,12 0 1 0,-12 0-1 16,7 0 0-16,-7 0 0 0,6 6 2 0,-8 3-2 15,-4 0 0-15,-27 32 0 0,-1-4 1 0,1-8-1 16,-3-5 0-16,-1 2 0 0,-2 2 0 0,-2-4 0 16,-2 2 0-16,19-10 0 0,-2 1 0 0,-2 0-1 15,-2 1 1-15,9-5-2 0,1 1 2 0,1 2-2 0,3-6 1 16,16-10 0-16,-8 7 0 0,8-7-1 0,-7 7-1 15,7-7 1-15,-4 2 1 0,4-2-2 0,-2 3 0 16,2-3 1-16,11 5 0 0,6-6-2 0,7-3 1 16,47-16 0-16,-17 0 0 0,-7 1 0 0,-5 0 1 15,-14 7-2-15,6-2 2 0,1-1 0 0,4-1 1 16,19-10-1-16,-7 6 1 0,-10 1-1 0,-2 1 2 0,-26 13 0 16,2-2 0-16,1 2 0 0,1 1 0 0,-17 4 0 15,11-5 0-15,-11 5 0 0,12-3 0 0,-12 3 0 16,3 0 2-16,-3 0-1 0,4 0 1 0,-4 0 0 15,-4 8 0-15,-11 5 2 0,-5-1 0 0,-47 26 0 0,18-9 0 0,6-1 1 16,4-4-1-16,19-12 1 0,-6 2 0 16,-4 2-4-16,-2-1 2 0,2 3-1 15,3-6 0-15,-1 0-2 0,3 0 0 0,18-7 0 0,-1-1 1 16,8-4-2-16,-11 5 1 0,11-5 0 0,-3 3 0 16,3-3-1-16,-4 4 0 0,4-4 0 0,-2 1 0 0,2-1-2 0,6 0 1 15,18-5 0 1,2-3 1-16,4-3 0 0,-1 1-1 0,3-2 1 0,-2 0 0 0,-2-4 0 0,0 2 1 15,-4 2 0-15,0 0 0 0,1 3 0 16,1-3 0-16,-19 9 0 0,2-1 0 0,1 2 0 0,-1-1 0 16,-9 3 0-16,11-3 1 0,-11 3-1 0,8 0 0 0,-8 0 0 15,5 3 0 1,-5-3-1-16,-5 12 1 0,-36 35 0 0,7-11 0 0,-5-6-1 0,2 1 0 0,12-14 0 16,-2 4 1-16,-3 0-1 15,-2-1-1-15,6-2 1 0,0 1 0 0,2-2-1 0,3-3 0 0,21-14-1 16,-11 10 2-16,11-10-2 15,-7 5 1-15,7-5-2 0,-4 4 2 0,4-4-2 0,0 3-1 16,9 6 1-16,6-7 0 0,7-4-1 0,6-5-1 16,11-3 0-16,-1-2 2 0,-5-1-2 0,1-2 1 15,-1 3-1-15,1 0 1 0,-1 3-1 0,1-3 0 0,0 3 1 0,-1-3 0 16,1 0 3-16,-1-2 1 16,-9 6 0-16,1 1 0 0,-3 1 1 0,0-1 0 15,-14 6 0-15,-1-1 0 0,-7 2 0 0,11-2 0 0,-11 2 0 16,8 0 0-16,-8 0 0 0,7 0 0 0,-7 0 0 15,4 0 0-15,-4 0 0 0,2 0 0 0,-2 5 0 16,-4 4 0-16,-5 3 0 0,-4 4 0 0,-8-1 0 16,1 3 0-16,-1-1-2 0,1-5 2 0,20-12 0 15,-11 7 0-15,11-7-1 0,-10 9 1 0,10-9-1 16,-3 1 1-16,3-1-1 0,-4 4 0 0</inkml:trace>
  <inkml:trace contextRef="#ctx0" brushRef="#br0" timeOffset="10690.52">24582 1128 250 0,'0'0'4'0,"0"0"92"0,0 0 0 15,0 0 1-15,6-3-1 0,-6 3-54 0,3 0 0 16,-3 0 0-16,0 0 0 0,0 0 0 0,0 0 1 16,0 0-1-16,0 3 1 0,0-3-14 0,-7 12 0 15,7-12 0-15,-11 28 2 0,5-11-8 0,1 1 2 16,-1-3 0-16,0 3-1 0,1 2-1 0,1-1 0 0,0-1 0 15,2 6 0-15,1 2 1 0,-1 2 1 0,0 1-1 16,0 0 1-16,0 4 4 0,0 0 0 0,0 0 1 16,1 0-1-16,-1 5-5 0,0 2 1 0,2-6 0 15,2 6 0-15,0 2-9 0,1-1 1 0,-1 4 0 16,-2 0 1-16,0 2-5 0,0 1 2 0,0-1-2 16,0 2 2-16,0-4-5 0,0 0 1 0,0 1-1 0,0-1 2 15,0 2-2-15,2 2 1 0,0-1 0 16,0 6 0-16,0-4 2 0,1 3-1 0,1-2 1 0,0-1 0 15,-1 2 2-15,3-5-1 0,0-2 1 16,-3 3-1-16,-1-5-1 0,0 0 0 0,0 1 1 0,0-3-1 0,0-1-3 16,-2-2 1-16,0-1 1 0,0-5-1 0,0 1 0 0,0-7 0 15,0-2 1-15,0 1-1 0,-2-5-3 16,0-2-1-16,0 1 1 0,0-5 1 0,0 1-2 16,-1-3 0-16,1-3-1 0,0 0 2 0,0-2-2 15,2-2 1-15,0-5-2 0,0 8 2 0,0-8-3 16,2 4 1-16,-2-4-1 0,2 3 2 0,-2-3-5 0,2 2 1 0</inkml:trace>
  <inkml:trace contextRef="#ctx0" brushRef="#br0" timeOffset="11809.29">24886 5903 237 0,'3'-9'0'0,"-3"9"0"0,8-15 0 0,-8 15 63 0,7-5 1 16,-7 5 0-16,6-9 0 0,-6 9-20 16,4-19 0-16,-4 19-1 0,3-17 2 0,-3 17-30 15,0-13 1-15,0 13-1 0,0-5 1 0,0 5-10 16,0-12 0-16,0 12 1 0,0-12 0 0,0 12 6 16,0-12 1-16,0 12-1 0,0-12 1 0,0 12 6 15,0-9 0-15,0 9 0 0,0-5 2 0,0 5 6 16,0-4 1-16,0 4-1 0,0-5 1 0,0 5 14 0,0-3-1 0,0 3 1 15,0 0 0-15,0 0 0 0,0 0 2 16,0 0-1-16,0 0 1 0,0 0-2 0,0 0-1 16,0 0 1-16,0 0 1 0,0 0-10 0,-1 14 1 0,1-14 0 0,-8 29 0 15,6-6-5 1,0 3 2-16,1 1-1 0,-1-4 0 0,0 1-3 0,0 0 2 16,0-3-2-16,2 3 1 0,0 6-3 0,2 2-1 15,-2-2 1-15,0 3 0 0,0 0-3 0,0 0-1 0,0 3 0 16,0 5 1-16,0 1-5 0,2-1 1 0,-2 4 0 15,-2 0 0-15,0 0-3 0,2 6 1 16,0-1-1-16,2-2 1 0,0 2-4 0,0 1-1 16,-2 1 0-16,0 3 2 0,2 6-5 0,1 4 1 0,-1 3 0 15,0-2 0-15,0-1-4 0,2 1 0 0,-3 0 0 0,-1 0 1 0,0 5-3 16,0-4 2-16,0-1-1 16,0 3 1-16,0-3-1 0,0 3-1 0,0 2 1 15,2-9 0-15,-2 4 0 0,0 0-1 0,2 0 1 16,2-4-1-16,0-5 1 0,1-2-1 0,-1-1 1 15,0-2-1-15,1-2 2 0,1-5-1 0,-2-2 1 16,-3-3-1-16,3-4 3 0,0-1 0 0,0-6 0 0,-1 3 1 16,-1-10 1-16,-2 1 0 0,2-4 0 0,0-4 0 15,0-3 3-15,0-3-1 0,-1-2 0 16,-1-4 2-16,0-3-1 0,0 6 1 0,0-6-1 0,2 1 1 16,-2-1-2-16,0 2 0 0,0-2 1 0,0 0-1 0,0 0-1 15,0 0 1-15,0 0-1 0,0-10 0 0,0-4-2 16,0-5 0-16</inkml:trace>
  <inkml:trace contextRef="#ctx0" brushRef="#br0" timeOffset="12671.84">20887 4878 200 0,'-7'0'0'0,"7"0"0"0,-19 4 0 0,19-4 83 0,-11 14 2 15,11-14-2-15,-17 7 1 0,17-7-16 0,-28-2 2 16,28 2-2-16,-26 0 2 0,26 0-26 0,-19 0-1 0,19 0 1 16,-13 0 1-16,13 0-24 0,-11 0 1 0,11 0-1 15,-11 7 1-15,11-7 5 0,-9 3 0 0,9-3 0 16,-6 6 0-16,6-6 6 0,-4 3 0 0,4-3 1 16,-3 9 0-16,3-9-2 0,2 7 1 0,-2-7-1 15,11 17 2-15,-11-17-1 0,24 21 0 0,-5-9 0 16,1-4 0-16,4 5-5 0,1-5 1 0,6 1-1 15,-1-2 1-15,4 1-9 0,1 1 0 0,4 0 0 0,2-6 1 16,4 1 1-16,-2-3 0 0,3 3 1 16,5-1-1-16,1 2-1 0,5-1-1 0,1-2 0 0,0-1 0 15,2 1-1-15,-1 2 0 0,1-4 0 16,1 3 2-16,3-3-1 0,-1 2 0 0,-1-2 0 0,3-2 1 0,0-1 0 16,0-1 0-16,0 1 0 0,1 1 1 0,-3-2-1 15,-2 4 0-15,1-5 1 0,-1 2 0 16,-3-2-4-16,0-2 1 0,-2 2 0 0,-2 1 0 0,-4-3-2 15,-1 5 0-15,-5-1 0 0,-3 3 0 0,-3-4-3 16,-5 3 2-16,-5 2 0 0,-4 3-1 0,-5-4-2 0,-4 0 0 16,-4 0 1-16,-2 0-1 0,-9 0-2 0,4 0 2 15,-4 0-2-15,0 0 1 0,0 0-2 16,0 0 1-16,0 0 0 0,0 0 0 0,0 0-3 0,0 0 0 0,0 0-1 16,0 0 1-16,0 0-2 0,0 0-1 15,0 0 1-15,-5 0 1 0,5 0-5 0,-6 0 1 0</inkml:trace>
  <inkml:trace contextRef="#ctx0" brushRef="#br0" timeOffset="13545.73">26162 4870 414 0,'-2'2'0'0,"2"-2"0"0,-5 6 0 0,5-6 85 0,-8 9 1 0,8-9 1 15,-7 5-1-15,7-5-48 0,-13 7 2 0,13-7-2 16,-13 2 1-16,13-2-12 0,-12 3 0 0,12-3 0 16,-13 0 1-16,13 0-15 0,-20 0 1 0,20 0-1 15,-22 0 1-15,22 0-6 0,-23 0 1 0,23 0-1 16,-22 0 1-16,22 0-2 0,-23 0 1 0,23 0 0 15,-22 0 0-15,22 0 7 0,-19 0 2 0,19 0 0 0,-16 0 0 16,16 0 5-16,-11 0 2 0,11 0-2 16,-10 0 2-16,10 0-2 0,-5 0 1 0,5 0-1 0,-4 0 1 0,4 0-1 15,-4 0 2-15,4 0-2 16,-4 0 2-16,4 0 4 0,-3 0 0 0,3 0 0 0,2 0 1 16,-2 0-2-16,7 4 1 0,-7-4-1 0,37 3 1 0,-3-3-1 0,7-3 1 15,4-1 0-15,1-1 0 16,6-2-3-16,2-1 1 0,4-1 0 0,0 0-1 15,1 1-4-15,5-4 0 0,3-1-1 0,4 5 1 16,3-4-4-16,5 0 1 0,-1-1 0 0,2 0 0 0,4 0-4 0,3-6 0 16,6 6 1-16,1-3-1 0,3-1 0 0,1 1-1 15,-1-1 1-15,0-2 0 0,-2 2 1 16,2-1-1-16,0 3 1 0,-2 3 1 0,-2 6-3 0,0-2 2 16,-1-3-1-16,-5 3 1 0,1-1-3 0,-3 0 2 15,-5 1-2-15,-1 1 2 0,-5 2-3 0,-3 1 1 16,-4 1-1-16,-5-3 2 0,-3 3-3 0,-5 1 1 15,-5 2-1-15,-5 0 1 0,-6-3 1 0,-5 3-1 16,-5 0 0-16,-5 3 0 0,-9-1 0 0,-2 1 2 16,-3 1-2-16,-2-4 1 0,-7 0 1 0,2 0-1 15,-2 0 0-15,0 0 1 0,0 0-3 0,0 0 0 16,0 0 0-16,-5 0 1 0,5 0-2 0,-8-4 1 0,-1 1 0 16,-12-2 1-16,-8-4-4 0,-11-1 2 15,0-1-1-15,-1 1 1 0,1 0-5 0,-1-1 0 0</inkml:trace>
  <inkml:trace contextRef="#ctx0" brushRef="#br0" timeOffset="14209">25897 3972 1042 0,'-1'0'0'0,"1"0"0"0,-2 3 0 0,2-3 7 0,2 9 1 0,-2-9-1 16,0 7 1-16,0-7 13 0,0 5 0 0,0-5-1 15,0 0 1-15,0 0 0 0,0 0 0 0,0 0 0 0,0 0 1 16,0 0-10-16,1 0 0 0,-1 0 1 16,8-9 0-16,-8 9-4 0,24-24 0 0,-5 3 0 0,1 0 1 0,3-3 9 15,3-2 1-15,2-1-1 0,1-6 2 16,5 3 6-16,1-3-1 0,5-3 1 0,-1 1 1 16,4-4-2-16,-1 1 1 0,5-2-1 0,1-2 1 15,6-1 5-15,4-5 2 0,2-1 0 16,1 2-1-16,3-3-2 0,5-4-1 0,0 1 0 0,0-1 2 15,1 2-2-15,-1-1 2 0,2 2-2 0,0-2 1 0,-2 3-2 0,-2-2 1 16,-2 5-1-16,-2 5 0 0,-3 6-5 0,-2-2 0 16,-4 5 1-16,-4 4 0 0,-7 1-4 0,-4 4 0 15,-3 3 1-15,-5 0 0 0,-5 1-4 0,-1 2 0 0,-5 3 0 16,-3 3 1-16,-4 3-4 16,-2 4-1-16,-4-2 1 0,-1 5-1 0,-6 2-1 0,4-3-1 15,-4 3 0-15,0 0 2 0,0 0-4 0,0 0 0 0,0 0 0 16,0 0 0-16,0 0-3 0,0 0 1 15,0 0-1-15,-8 8 0 0,-3 4-2 0,-4 6 0 0</inkml:trace>
  <inkml:trace contextRef="#ctx0" brushRef="#br0" timeOffset="14908.92">23373 6145 577 0,'2'0'0'0,"-2"0"0"0,-2 0 0 0,2 0 81 0,-2 0 1 0,2 0 0 15,0-3 0-15,0 3-42 0,0 0 2 0,0 0-1 16,0 0 1-16,0 0-16 0,0 0 1 0,0 0 0 15,0 0 0-15,0 0-6 0,0 0 1 0,0 0 1 0,-8 0-1 16,8 0-6-16,-16 12 0 0,16-12-1 0,-30 21 2 16,9-4 0-16,-1 2 1 0,0 2-1 0,-1-4 1 15,1 4 8-15,0-4 0 0,-1 4 1 16,-3 7 0-16,-4 1 4 0,-3 7 0 0,-4-3 1 0,-4 5-1 0,-4 4-8 0,-4 3 2 16,-5 0 0-1,-2 0 0-15,-7 5-5 0,-4 4 0 0,-6 3 0 0,-5 5 0 0,-8 4 4 0,-3 5 1 16,-6 3-2-16,-2 1 2 15,-2 2 0-15,1 3-1 0,2-2 1 0,7 0 1 0,3-7-3 0,4 1 2 16,4 3-1-16,0-6 0 0,3 2-2 0,5-5 0 0,4-4-1 16,5-5 2-16,7-3-2 15,3-7 2-15,3-2-1 0,0 0 0 0,3-7-5 16,4-2 0-16,4-3 0 0,5-11 1 0,8-3-6 16,1-6 1-16</inkml:trace>
  <inkml:trace contextRef="#ctx0" brushRef="#br0" timeOffset="32928.37">21612 13879 200 0,'-7'0'0'0,"7"0"0"0,-15 4 0 0,15-4 5 0,-4 3-1 0,4-3 1 0,-9 3-1 16,9-3 6-16,-17 7 2 16,17-7-1-16,-19 6 0 0,19-6 37 0,-18 7 1 0,18-7-1 15,-19 3 1-15,19-3-17 16,-22 3 0-16,22-3 1 0,-25 9-1 0,25-9-10 0,-29 16-1 0,29-16 0 16,-25 14 2-16,25-14 4 0,-18 3 1 15,18-3-1-15,-17 9 1 0,17-9 1 0,-15 7 1 16,15-7 0-16,-13 13 1 0,13-13-4 0,-11 6 0 0,11-6 0 15,-10 6-1-15,10-6-1 0,-3 4 1 0,3-4 0 16,-4 5 0-16,4-5-3 0,-4 2 1 0,4-2-1 16,-3 3 2-16,3-3-6 0,-2 4 1 0,2-4-1 15,3 0 2-15,-3 0-5 0,6-2 2 0,-6 2-1 16,19-3 1-16,-19 3-2 0,39-4 0 0,-15-3-1 16,2 0 1-16,0 0-1 0,2-5-1 0,0 4 1 15,0-4-1-15,0 1 0 0,2 1 0 0,1-4 0 16,1 2 0-16,0 0-2 0,-1-2-1 0,3 0 0 15,3-2 0-15,2 1 1 0,6-2-1 0,0-1 0 0,0-1 1 16,1-2-4-16,3 1 1 0,-1 1-1 0,2-2 1 16,1-2-2-16,1-1 1 0,2 2-2 0,0-4 2 15,2 1-2-15,0 1 0 0,3-5 1 0,1-1 0 16,0-1 3-16,-3 0 1 0,1-2 1 0,2 0-1 0,1 2 4 16,1-2 2-16,1 0 0 0,0-1 0 0,1-3 4 15,3 1 1-15,2-2-1 0,0-2 0 0,0 0-1 16,0 1 2-16,-2-1-1 0,0-2 0 0,0 1 0 0,2-1-1 15,-4 1 0-15,2-1 0 0,2 1-3 16,-2-1 1-16,0 1-1 0,0-3 1 0,0 1-3 0,0 0 1 16,2-1 0-16,-2 1 1 0,2 0-6 0,0-4 1 0,2 2 1 15,0 0-1-15,0 0-2 0,-1-3 1 16,1 3 1-16,2 2-1 0,-2-1-1 0,-2-1 0 16,1 2 0-16,3-2 0 0,-2-5-2 0,0 1 1 15,1 1-1-15,1 1 1 0,0 6-2 0,-1-4 0 0,-1-2 1 16,0 2 0-16,0-4-2 0,0-1 0 0,-1 0 1 0,1 0 0 15,2 1-3-15,0-2 2 0,1 4-1 16,1-5 0-16,-1 3 0 0,1 3-1 0,-1-1 1 16,1 0 0-16,-1-1 0 0,1-1-1 0,-1 3 1 15,-1 1-1-15,-4-2 1 0,2 2-1 0,0 0 1 16,-1 0-1-16,-1 0-1 0,0-2 1 0,-2 4-1 0,0 0 2 0,-1 1-2 0,-5 2 2 16,2-1-2-1,3-1 1-15,-3 1-1 0,0 4 0 0,1-1 0 16,-3 2 1-16,-1-4-1 0,-2 2 0 0,-2 4 1 15,-2-1-1-15,-4 2 3 0,2 4-1 0,0 3 1 0,-1-4 0 0,-3 6-1 0,0-2 1 16,1 4-1-16,-4 1 2 16,-4 0 1-16,-2 4 0 0,-4-2 0 0,-1 5 0 15,-6-2 0-15,-2 2 0 0,-4 2 0 0,-1 4 1 0,-3 4-2 0,-3-3 1 16,-2 6 0-16,-2-3 0 0,-11 4-1 16,10-3 1-16,-10 3 0 0,3 0 0 0,-3 0-2 0,0 0 0 0,0 0 0 15,0 0 1-15,0 0-4 16,0 1 0-16</inkml:trace>
  <inkml:trace contextRef="#ctx0" brushRef="#br0" timeOffset="33949.68">24819 9575 1269 0,'-2'-8'0'0,"2"8"0"0,-2-18 0 0,2 18 38 0,0-3 1 15,0 3-1-15,-2-16 2 0,2 16-9 0,-7-27 0 16,7 27 1-16,-6-23-1 0,6 23-22 0,-4-12 0 16,4 12 0-16,-3-12 1 0,3 12-10 0,-8-9 1 0,8 9-1 0,-4-12 2 15,4 12-4-15,-3-14 2 16,3 14 0-16,-4-7 0 0,4 7 0 0,-4-5 0 0,4 5 0 15,-4-3 0-15,4 3 0 0,0 0 0 16,0 0 0-16,0 0 2 0,0 0 0 0,0 0 1 0,0 0-1 16,0 0 2-16,0 0 2 0,0 0 2 0,0 0 0 0,0 0 0 0,0 0 4 0,0 0 2 15,0 0-2 1,0 0 2-16,0 0 1 0,0 15 1 0,0-15 0 0,2 35 1 0,0-11 1 16,0 4 1-16,0-1 0 15,0-1 0-15,-2 0 2 0,0 0 2 0,2 2-1 16,0-2 0-16,1 3 1 0,3 2-1 0,-1 2 1 0,-1-1-1 0,-2 0-3 0,2 3 0 0,1 3 0 31,1-3 2-31,0 4-4 0,-1 0-1 0,1 2 1 16,-1 1 1-16,-1 3-4 0,0 3 0 0,-1-3 1 15,3 4-1-15,2 4-1 0,-1 3-1 0,-1 1 0 16,-1 0 1-16,-1 2-4 0,-2-1 1 0,0 5 0 0,1 3 0 0,1 1-3 16,2 6-1-16,-3 1 1 0,-1 1 1 0,0 1-3 15,0 2 0-15,0 3 1 0,-2 4-1 16,0-2-2-16,0 3-1 0,2 1 0 0,0 6 0 0,-1 2-2 15,1 1 0-15,0-3 0 0,0 4 1 0,2 2-2 0,-1-1 1 16,-1 3 0-16,0-3 0 0,2 3-2 0,-2-3 0 16,-2 4 0-16,0 2-1 0,2 2 1 0,-2-1 0 15,-2 3 0-15,0-1 1 0,0-2-1 0,0 3 1 16,-2-1 0-16,1-3 1 0,-1 0-1 0,0 0 0 16,2-1 0-16,1 0 0 0,-1 2 0 0,2 2-1 15,-2-1 1-15,-2 0 0 0,-1-4-1 0,-1 1 1 16,4-2-1-16,2-4 0 0,2-2 0 0,2 0 1 0,-1-1 0 15,1-1 0-15,0-3-3 0,0-2 2 16,-1-5 0-16,-1 2 0 0,-2-2 0 0,2-1 0 0,0-10 1 16,0 3 0-16,0-3 0 0,-2-2 0 0,0-5 0 15,1-2 0-15,1-10 0 0,0-3 1 0,0-5-2 16,2-5 2-16,-1-5-1 0,1-4 1 0,2-7 0 0,-1-3 0 16,1-5 0-16,0-6 0 0,-3-3 0 15,-1-2 0-15,-2-5 0 0,4 2 0 0,-4-2 0 16,5 0 0-16,-5 0-1 0,6-4 1 0,-6 4 0 15,9-14 0-15,1 1-2 0,1-5 1 0</inkml:trace>
  <inkml:trace contextRef="#ctx0" brushRef="#br0" timeOffset="35227.83">19462 12500 375 0,'0'0'0'0,"0"0"0"0,5 0 0 0,-5 0 57 16,13 0-1-16,-13 0 0 0,13-2 0 0,-13 2 13 0,12-5 1 16,-12 5 0-16,13-4 0 0,-13 4-25 0,9-3 0 0,-9 3 0 15,11-5 1-15,-11 5-16 0,17-4 1 16,-17 4-1-16,19-5 1 0,-19 5-12 0,28-3 2 0,-28 3-2 15,29-4 1-15,-29 4-6 0,32 0 2 16,-13-2-1-16,3 2 0 0,0 0 5 0,4 0 0 0,2 0-1 16,0 2 1-16,0 3 2 0,0 1 1 0,2-3-1 15,4 2 2-15,-3-3-3 0,5 1 1 0,-1 1-1 16,0-1 0-16,1 3-5 0,1 0 0 0,2-2-1 16,2-2 1-16,4-2-5 0,-2-2 2 0,3 0-2 15,3 0 1-15,1 1-3 0,6-1 0 0,0-3 0 16,2 1 1-16,1 1-2 0,1-1 1 0,3 1 0 0,-3-2 0 0,5-2 2 15,2-4 2-15,-2 3-1 16,1-1 0-16,-3 1-3 0,4 1 0 0,0-4 0 0,2 3 1 16,0 1-3-16,2 0 0 0,0-2-1 0,-1 0 2 0,3 1-1 15,-2 1 1-15,0-2-1 16,0 2 0-16,1-1 2 0,-1-1 0 0,0 2 0 0,1 0 2 0,-1 0 0 16,0 0 1-16,2 0 0 0,-2 0 1 0,1 1-2 15,1-3 1-15,0 4 0 0,-1-6 0 0,-1 4-1 16,-2 0 0-16,2 1 1 0,1-1-1 15,-1 1-1-15,2 5 0 0,0-3 0 0,-1-1 1 0,-1 0-3 16,-2 0 1-16,0-1 0 0,0 1 0 0,0-3-2 16,-2 1 1-16,2 0 0 0,-2 0-1 0,-2 3-1 15,2-1 0-15,2 2-1 0,0-1 1 0,2-1-2 0,0 3 2 0,0 1 0 16,1-6-1-16,1 1 0 0,0 1-1 16,-1 0 1-16,1 0 0 0,1 0 0 0,1 1-1 0,-1 1 1 15,-1-2 0-15,2-1-1 0,-1-1 0 16,1 1 0-16,1 0 0 0,0 3 1 0,3-1-1 15,-1-2 1-15,2-1 0 0,0 0-2 0,2-2 2 16,0 2-2-16,0 0 2 0,0 2-2 0,-2 2 2 0,0-3-2 16,2-1 2-16,0 1-1 0,2-3 1 0,0 4-1 15,0-4 2-15,0 0-2 0,0 1 1 0,1 1-1 16,1-4 2-16,0 3-3 0,3-1 2 0,1 4-2 16,-1-4 1-16,0 6 0 0,3-1-1 0,-3 1 1 15,-1-4-1-15,1 0 0 0,1 0 1 0,-1 2-1 16,-1 1 0-16,-3 1 1 0,3-2-1 0,-2 0 0 15,3-4 1-15,2 2 0 0,1 0 1 0,-1 0-1 16,0 4 1-16,-1-2-1 0,-3 3 1 0,3-2-1 16,-1 3 1-16,-1-5 0 0,-3 3 1 0,3-2 0 15,0 0-1-15,1-1 2 0,-1 1 1 0,1 2-2 16,-1-2 2-16,-3 3 1 0,-1 0 0 0,0-3 0 0,0 1 1 16,0 1 0-16,-4-1 2 0,0 1-2 0,-2 1 1 15,1-1-1-15,-1 1 0 0,-6 0 0 0,-1 1 2 16,-4 1-2-16,-5 0 0 0,-1 3 0 0,-3 2 1 0,-6 4-2 15,-3-2 1-15,-6 2 0 0,-4-4 0 0,-6 0-4 16,-5-3 1-16,-6-1-1 0,-3 3 1 0,-6-4-3 16,-5 2 0-16</inkml:trace>
  <inkml:trace contextRef="#ctx0" brushRef="#br1" timeOffset="58117.59">24746 9426 200 0,'0'0'0'0,"0"0"0"16,0 0 0-16,0 0 3 0,0 2-1 0,0-2 0 0,0 4 1 0,0-4 23 0,0 3 1 15,0-3 0-15,0 3 0 16,0-3 15-16,0 2 0 0,0-2 0 16,0 0 0-16,0 0 15 0,0 0-1 0,0 0 0 0,0 0 1 15,0 0-27-15,0 0 2 0,0 0-1 0,0 0 1 16,0 0-3-16,0 0 1 0,0 0-1 0,0 0 1 15,0 0 0-15,-2 0 0 0,2 0 0 0,-11 0 1 16,11 0-5-16,-6 0 3 0,6 0-1 0,-3 0 0 0,3 0-4 16,-4 0 2-16,4 0 0 0,-6 2 0 0,6-2-6 15,-11 7 1-15,11-7-1 0,-7 7 2 0,7-7-6 16,-8 15 0-16,8-15 0 0,-9 21 1 0,9-21-6 0,-15 21 1 16,15-21 1-16,-9 21-1 0,9-21-3 0,-8 20 1 15,8-20-1-15,-7 21 1 0,7-21 0 0,-8 17 1 16,8-17-1-16,-7 23 0 0,7-23-1 0,-8 28 1 15,8-28 0-15,-7 27 0 0,7-27-3 0,-7 33 1 0,7-33-2 16,-8 28 2-16,8-28-2 0,-7 21-1 0,7-21 1 16,-6 20 0-16,6-20 1 0,-7 21 1 0,7-21 0 15,-4 21 0-15,4-21 0 0,-2 21 0 0,2-21 0 16,0 21 1-16,0-21-3 0,0 24 2 0,0-24 0 16,0 19 0-16,0-19-4 0,4 15 1 0,-4-15-1 0,7 12 1 15,-7-12-3-15,8 16 0 0,-8-16 1 16,9 14 0-16,-9-14-3 0,15 24 1 0,-15-24 0 0,18 21 0 0,-18-21-1 15,23 17 0-15,-23-17 0 0,18 19 1 0,-18-19-1 16,17 12 0-16,-17-12 0 16,17 14 0-16,-17-14 0 0,20 19 0 0,-20-19 0 0,19 14 0 15,-19-14 0-15,19 12 0 0,-19-12 0 0,18 16 0 16,-18-16 0-16,19 8 0 0,-19-8 0 0,21 9 2 16,-21-9-2-16,22 7 0 0,-22-7 0 0,22 3 1 0,-22-3-1 0,19 2 1 0,-19-2-1 15,13 0 1-15,-13 0-1 16,11 0 1-16,-11 0 0 0,13 0 0 0,-13 0 0 0,11-3 1 15,-11 3-1-15,11-4 0 0,-11 4 0 0,12-5 0 16,-12 5 0-16,11-5 0 0,-11 5-1 0,11-12 1 16,-11 12-1-16,6-16 1 15,-6 16 1-15,5-17-1 0,-5 17 0 0,6-26 0 0,-6 26 1 16,4-28 2-16,-4 28-2 0,5-29 1 0,-5 29 4 0,2-31 0 0,-2 31-1 16,-4-30 1-16,4 30 4 0,0-24 2 15,0 24-2-15,-2-21 1 0,2 21 3 0,-7-21-1 16,7 21 1-16,-6-17 0 0,6 17-1 15,-7-17 2-15,7 17-1 0,-8-17 0 0,8 17-1 0,-7-19-1 16,7 19 1-16,-9-21-1 0,9 21-4 0,-15-21 1 16,15 21-1-16,-11-19 1 0,11 19-2 0,-10-17 0 15,10 17 0-15,-9-18 0 0,9 18-2 0,-15-17 2 16,15 17 0-16,-13-22 0 0,13 22 1 0,-22-26 0 16,22 26 0-16,-19-28 0 0,19 28 0 0,-19-23 0 0,19 23 0 15,-22-20 0-15,22 20-1 0,-19-19-1 0,19 19 1 16,-18-23 1-16,18 23-2 0,-19-24 1 0,19 24-1 15,-19-31 1-15,8 13-3 0,0 1 2 0,2-2 0 16,0 5-1-16,1-3-1 0,2 1 0 0,1 1 0 16,-1 1 1-16,1 2-3 0,1 3 1 0,-2-6 0 15,-1-1 0-15,-1-1 0 0,3-1 0 0,-1 1-1 16,1 2 2-16,-1 2-3 0,2 1 2 0,1 0-1 0,-1 2 0 16,0 3 0-16,2 2-1 0,-1-2 0 0,-1-2 1 15,2 0 0-15,-2-3-1 0,1 2 0 0,1 0 0 16,0-3-1-16,2 1 2 0,2-1-2 0,0 2 1 15,-1 6-1-15,1-4 0 0,0 2 0 0,0-1 2 16,0-1-2-16,0 0 1 0,0 2-1 0,1 2 1 0,3-3 0 16,1-1-1-16,1 2 0 0,-1-2 0 0,1 6 0 15,-1-2 0-15,1 1 0 0,-1-3 0 0,1 2-1 0,-1 2 2 16,0 1-2-16,1 0 1 0,-1 1-1 0,1 1 1 16,-8 0-1-16,11 0 1 0,-11 0-1 0,11 0 0 15,-3-4 0-15,1 2 1 0,2 2-1 0,0 0 0 16,0 0 0-16,3 0 1 0,0 0-1 0,-1 2 0 15,-1 2 0-15,-3-1 1 0,-2-1-1 0,-1 1 1 16,-6-3-1-16,4 0 2 0,-4 0-2 0,3 4 1 16,3 4 0-16,-2 1 0 0,0 0-1 0,-1 1 1 0,-1 4 0 15,0 0 0-15,-2 0-1 0,0-2 1 0,-2 1 0 16,0 0 1-16,-1-1-2 0,-1 0 1 16,-2 5 0-16,1-3 0 0,1 2-1 0,0 1 0 0,-1-2 0 0,-1 1 1 15,0 0-1-15,-1 1 0 0,1-5 0 16,1 2 1-16,-1-2-1 0,1 0 1 0,-1-3 0 15,2 1 1-15,1-1-2 0,-1-1 1 0,0 1 0 16,0 0 0-16,1 3-1 0,-1-7 1 0,2 2 0 16,0 2 0-16,0-4-1 0,0 2 1 0,2-7-1 0,-1 8 2 15,1-8-2-15,0 6 0 0</inkml:trace>
  <inkml:trace contextRef="#ctx0" brushRef="#br1" timeOffset="59685.64">24694 9641 1356 0,'0'0'0'0,"0"0"0"0,0 0 0 0,0 0 18 0,2 0 0 0,-2 0 0 15,2 0 1-15,-2 0-3 0,0 0 1 0,0 0-2 16,0 0 2-16,0 0-10 0,0 0 1 0,0 0 0 16,0 0 0-16,0 0-8 0,0 0 1 0,0 0-1 15,0 0 1-15,0 0-1 0,-6 9 0 0,6-9 0 16,-13 12 0-16,13-12-1 0,-22 27 0 0,10-9-1 0,3-4 1 16,2 1 0-16,1 1 1 0,2-4-1 0,2-2 1 15,1-3-1-15,-1-3 0 0,2-4 0 16,-2 7 1-16,2-7-3 0,4 6 1 0,-4-6 0 0,3 7 0 15,-3-7-4-15,4 6 1 0,-4-6-1 0,7 3 0 16,-7-3-6-16,8 0 0 0,-8 0-1 0,15-9 2 0,-4 2-8 16,0-1 1-16,-1-4 0 0,-1 3 0 0,-2-3 3 0,-1 3 1 15,-2-3-1-15,-1 3 1 0,-1-1 3 16,0 3 0-16,0 4 0 0,0-8 1 0,0 3 4 16,-1-1 2-16,1 0-1 0,-2 1 1 0,0-1 3 0,0 2 0 15,0 7 0-15,0-5 1 0,0 5 0 0,0-7 0 16,0 7 0-16,0 0 1 0,0 0 2 0,-5-3 0 0,5 3 1 15,-8 3 0-15,8-3 4 16,-9 16 0-16,0-8 0 0,-2 4 0 0,-1 4 2 0,3 1 1 0,2-5 0 16,1 0 1-16,2-3 0 0,2-4 0 15,2-5 1-15,-3 7-1 0,3-7 0 0,-2 9 1 0,2-9-1 16,2 3 1-16,-2-3 0 0,0 2 0 0,0-2 1 0,3 4-1 16,-3-4-5-16,4 3 1 0,-4-3-1 15,6-5 1-15,-6 5-5 0,13-7 2 0,-2-5 0 0,2 0-1 16,4-4-3-16,1 2 2 0,-1-5-1 15,-4 4 0-15,-4 3-1 0,-3-1 0 0,0 3-1 16,-1 1 1-16,-1 4-1 0,-2-2 0 0,-2 7 1 16,4-5 0-16,-4 5-1 0,3-5 0 0,-3 5 0 15,2-4 0-15,-2 4 0 0,0 0 1 0,0 0-1 0,0 0 1 16,0 0-1-16,0 9 0 0,-2-2 0 16,-5 9 0-16,-4 6 1 0,-2 7-1 0,0-4 0 0,3-5 1 0,3 1-1 0,1-5 0 15,1 1 0-15,-1-3 2 0,2 2-2 16,2-8 0-16,1-1 0 0,-1-2 1 15,2-5-1-15,-2 9 1 0,2-9-1 0,2 3 0 16,-2-3 0-16,2 2 0 0,-2-2 0 0,0 0 0 16,0 0 0-16,3 0 2 0,-3 0-2 0,4-2 1 15,-4 2 0-15,9-8 2 0,1 1-2 0,1-4 1 16,2-2-1-16,2-5 1 0,-2 3-1 0,-4 1 0 0,-3 2-1 16,-3 3 0-16,-1 0 1 0,0 4 0 0,-2 5-2 15,8-10 1-15,-8 10 0 0,3-5 0 0,-3 5-1 16,4-4 1-16,-4 4-1 0,2 0 1 0,-2 0-1 15,0 0 2-15,0 0-2 0,-2 12 1 0,-5-3-1 0,-3 5 0 16,-1 5 0-16,-2 5 1 0,-2-1-1 0,0 4 1 16,0-2-1-16,0-3 1 0,1-3-1 0,-1-3 1 15,2-3 0-15,1 0 0 0,5-5 0 0,1-1 1 16,6-7-1-16,-5 5 1 0,5-5-1 0,-4 4 0 16,4-4 0-16,-2 3 2 0,2-3-2 0,0 0 0 0,0 0 0 15,0 0 1-15,0 0-1 0,2-1 2 0,-2 1-2 16,6-7 1-16,-1 0-1 0,5-7 1 0,1 0 1 15,0 0-1-15,2-3 0 0,2 3 1 0,-2 4 0 16,-2-2 0-16,-3-1 0 0,-3 5 1 0,1 1-1 16,-1 2 0-16,-5 5 1 0,12-9-1 0,-12 9 1 15,5-10 0-15,-5 10 2 0,4 0-1 0,-4 0 1 0,4 0 0 0,-4 0-2 16,0 0 0-16,0 0 1 0,0 12 1 16,0 2-3-16,-2 3 0 0,-2 4 1 0,0-4-1 15,1 0-1-15,-3 2 1 0,0-5-1 16,3-2 1-16,1-3-2 0,0-2 2 0,2-7-1 0,-2 8 0 0,2-8-1 15,4 7 1-15,-4-7-1 0,3 6 2 16,-3-6-2-16,4 1 0 0,-4-1 0 0,8-1 0 0,-8 1-1 16,13-9 1-16,-4 2 0 0,4-3 1 0,2-1-2 0,2-3 0 15,-2 2 0-15,-2 0 1 0,-2 2-1 16,-2 1 0-16,-1 0 0 0,-1-1 0 0,1 0 0 0,-1 1 0 16,0 2 0-16,1 0 0 0,-1-1-1 0,1 1 1 0,-8 7 0 15,2-6 0-15,-2 6-2 0,0 0 2 0,0 0-1 16,0 0 1-16,0 0 0 0,0 0 0 0,2 9 0 15,-2 5 0-15,-4 10 0 0,-2 0 0 0,-5 9 0 16,0-7 0-16,-2-2 0 0,2 1 0 0,3-15 0 16,3 4 1-16,-1 3 1 0,0-5 0 0,5-3 0 0,-1-4 0 15,0 2 1-15,0-3 0 16,2-4 0-16,-2 8 1 0,2-8-1 0,0 2 2 0,0-2-2 0,0 3 1 16,0-3 0-16,0 4 0 15,0-4 1-15,0 0-1 0,0 0 3 0,0 0 0 16,0 0-1-16,6-4 1 0,-6 4 0 0,9-8 0 15,0 1-1-15,1-2 1 0,-1-1-1 0,0-1 0 0,-1 3 1 16,-1-1 0-16,-1 0-3 0,-1 1 1 0,-5 8-1 16,6-7 1-16,-6 7-3 0,4-5 1 0,-4 5 0 15,3-4 0-15,-3 4-2 0,2 0 1 0,-2 0 0 16,0 0 0-16,0 0-2 0,0 4 1 0,0 1 0 16,-2 4 0-16,1 3-1 0,-3 3 0 0,-2-3 0 15,1 2 1-15,-1-3 0 0,0 1 1 0,3-5-1 16,1 0 0-16,2-7-1 0,-2 12 0 0</inkml:trace>
  <inkml:trace contextRef="#ctx0" brushRef="#br1" timeOffset="61701.31">27703 10245 200 0,'0'-2'0'0,"0"2"0"0,0 2 0 16,0-2 45-16,0 7 1 0,0-7-1 0,-6 2 1 16,6-2 24-16,-7 0 0 0,7 0 0 0,-8-2 1 15,8 2-12-15,-5 0 1 0,5 0-1 0,-6 0 2 16,6 0-19-16,-7-5 1 0,7 5 0 0,-9 0-1 0,9 0-8 16,-19-4 0-16,19 4-1 0,-15-3 2 0,15 3-8 15,-13-4 1-15,13 4 0 0,-17-3 0 0,17 3-1 16,-18-2 0-16,18 2 0 0,-19-5 0 0,19 5-1 15,-19 0 1-15,19 0 0 0,-18 0 0 0,18 0-3 16,-19 0 1-16,19 0 0 0,-19 0-1 0,19 0-2 0,-22 5 0 16,22-5 0-16,-24 9 1 0,24-9-6 0,-28 5 0 0,28-5-1 15,-26 14 2-15,26-14-1 0,-26 17 0 16,26-17 0-16,-28 17 0 0,28-17-2 0,-30 21 1 0,30-21 0 16,-26 19 0-16,26-19-1 0,-24 21 1 0,24-21 0 15,-19 21 1-15,19-21-3 0,-17 20 2 16,17-20 0-16,-17 21-1 0,17-21-4 0,-24 24 2 0,24-24-1 0,-20 26 1 15,20-26-3-15,-13 21 1 16,13-21 0-16,-11 16 0 0,11-16-3 0,-12 17 0 0,12-17 0 16,-9 17 0-16,9-17-4 0,-7 21 1 15,7-21-1-15,-8 21 2 0,8-21-4 0,-7 28 1 16,7-28 1-16,-4 20-1 0,4-20-2 0,-2 18 1 0,2-18 0 0,4 17 0 0,-4-17-2 0,4 21 1 16,-4-21 0-1,7 21 0-15,-7-21-1 0,7 22 0 0,-7-22 0 0,8 14 1 0,-8-14-1 16,7 10 0-16,-7-10 0 15,12 11 0-15,-12-11 0 0,13 10 0 0,-13-10 0 16,14 14 1-16,-14-14-1 0,17 15 0 0,-17-15 0 0,19 11 0 0,-19-11 0 0,13 10 0 0,-13-10 0 16,13 7 0-1,-13-7 0-15,15 5 0 0,-15-5 0 0,15 4 0 0,-15-4 0 0,20 5 0 0,-20-5 0 16,19 2 0-16,-19-2 0 16,19 0 0-16,-19 0 0 0,20-2 0 0,-20 2 0 0,22-4 0 15,-22 4 0-15,23-3 0 0,-23 3 0 0,22-7 0 16,-22 7 0-16,22-7 0 0,-22 7 0 15,23-12 0-15,-23 12 0 0,22-9 2 0,-22 9-2 16,24-10 1-16,-24 10-1 0,28-14 1 0,-28 14 0 0,30-14 0 16,-30 14 0-16,26-13 0 0,-26 13 0 0,21-14 2 15,-21 14-2-15,18-14 1 0,-18 14 0 16,13-14 1-16,-13 14-1 0,13-14 1 0,-13 14-1 16,12-12 2-16,-12 12-1 0,15-21 0 0,-15 21 2 0,16-31 1 15,-16 31-2-15,15-31 2 0,-15 31-1 0,11-31 2 16,-11 31-1-16,13-26 0 0,-13 26 1 0,12-28 1 15,-12 28-1-15,5-26 1 0,-5 26-2 0,6-29 2 16,-6 29 0-16,7-24 0 0,-7 24-1 0,4-28 0 0,-4 28 0 16,4-21 1-16,-4 21-2 0,3-19 0 0,-3 19 1 15,4-19 0-15,-4 19-2 0,4-21 1 0,-4 21 0 16,4-21 0-16,-4 21 0 0,3-20 0 0,-3 20-1 16,4-18 1-16,-4 18-2 0,0-20 1 0,0 20-1 15,4-16 1-15,-4 16-2 0,4-19 2 0,-4 19-1 0,3-14 1 16,-3 14-2-16,0-12 1 0,0 12 1 15,4-16-1-15,-4 16 0 0,6-20-1 0,-6 20 1 16,3-21 0-16,-3 21-1 0,8-17 1 0,-8 17-1 0,5-18 2 16,-5 18-3-16,4-15 1 0,-4 15 1 0,8-12-1 0,-8 12-1 15,7-12 0-15,-7 12 1 0,9-14 0 0,-9 14-1 0,15-12 1 16,-15 12-1-16,15-16 0 0,-15 16-1 16,17-14 1-16,-17 14 0 0,18-14 0 0,-18 14-1 0,23-14 0 15,-23 14 0-15,22-13 0 0,-22 13-1 16,26-11 1-16,-26 11 1 0,26-10-1 15,-26 10-1-15,21-7 1 0,-21 7 0 0,22-5 0 0,-22 5-1 16,23-2 1-16,-23 2-1 0,18 0 1 0,-18 0-1 0,17 0 1 16,-17 0-1-16,11 0 2 0,-11 0-2 0,15 7 1 15,-15-7-1-15,13 3 1 0,-13-3-1 0,11 9 0 16,-11-9 0-16,11 10 1 0,-11-10-1 0,15 19 0 0,-15-19 0 16,12 16 1-16,-12-16-1 0,14 21 0 0,-14-21 0 0,12 21 1 15,-12-21-1-15,11 15 0 0,-11-15 0 16,5 21 1-16,-5-21-1 0,4 17 0 0,-4-17 0 15,4 9 0-15,-4-9 0 0,4 12 0 0,-4-12 0 16,0 21 0-16,0-21 0 0,-2 15 0 0,2-15 0 16,-4 18 0-16,4-18-1 0,-6 13 1 0,6-13 0 0,-7 16 0 0,7-16-1 15,-7 12 1 1,7-12-1-16,-12 16 1 0,12-16-1 0,-13 14 0 0,13-14 0 0,-15 15 1 0,15-15-2 16,-18 12 1-16,18-12 0 15,-23 14 1-15,23-14-1 0,-24 11 1 0,6-6-1 16,-1 0 1-16,-2-2-1 0,1 1 1 0,3-4-1 15,0 2 1-15,1-1-1 0,1 1 1 0,4-2 0 16,-1 0 0-16,3 0-2 0,0 0 2 0,-1 0-1 16,1-2 1-16,0 1-1 0,-1-1 1 0,-1 2 0 15,2-4 0-15,-2 4-1 0,1-3 1 0,1 1 0 0,2 0 0 0,-1 2 0 16,1-1 0-16,-3 1 0 0,1 0 0 16,0 0-1-16,0 0 1 0,-1 1 0 0,1 1 0 15,0 0-1-15,-1 1 0 0,3-3 0 0,-1 4 1 16,1-2-4-16,1 1 1 0,6-3-1 0,-9 3 2 0,9-3-11 15,-7 7-1-15</inkml:trace>
  <inkml:trace contextRef="#ctx0" brushRef="#br1" timeOffset="63301.39">27403 10415 1470 0,'-4'-6'0'0,"4"6"0"0,-9-8 0 0,9 8 11 0,-4-7 0 0,4 7 0 15,-3-2 0-15,3 2 0 0,-2 0 0 0,2 0-1 16,0 0 1-16,0 0-5 0,0 0-1 0,0 0 1 16,0-5 1-16,0 5-7 0,-6-4 1 0,6 4-1 15,-7-3 1-15,7 3-2 0,-8-7 1 0,8 7 0 16,-9-5 0-16,1 5-1 0,1 0 0 0,-2 3-1 15,-4 6 2-15,-4 6-1 0,-2 5 1 0,1-1 0 0,-1-2 0 0,0 2 0 16,-1 0 0-16,1 0 0 16,1 0 0-16,1-2 0 0,2 1 0 0,0-1 0 0,2-2 1 15,2-1-1-15,3 0 2 0,3-3-1 0,1-5 0 0,4-6-1 16,-2 6 1-16,2-6 0 0,0 3 0 0,0-3 0 16,0 2 2-16,0-2-2 0,4-2 1 15,-4 2 0-15,7-7 2 0,3 0-2 0,6-7 1 0,7-5 0 16,5-3 1-16,-2-1-1 0,-2 1 1 0,-4 1-2 15,-1 2 0-15,-2 4 0 0,0-6 2 0,-1 2-3 0,-1 1 1 16,-2 1-1-16,0 0 1 0,0 1-2 0,0-1 2 16,-3 5-1-16,-3 3 0 0,-7 9-1 15,10-3 0-15,-10 3 0 0,3-2 1 0,-3 2-1 0,2 0 0 0,-2 0 0 0,0 0 1 16,0 0-1 0,0 2 0-16,-4 6 0 0,-7 4 1 0,-7 9-1 0,-5 2 0 0,-1 3 0 15,2-6 1-15,1 0-1 16,1-1 0-16,1-4 0 0,0 2 1 0,1 1-1 0,-1-1 0 15,2-1 0-15,2-3 2 0,4 0-2 0,2-1 0 0,2-4 0 0,3-2 1 0,4-6-1 16,-2 5 0-16,2-5 0 16,0 3 1-16,0-3-1 0,0 2 0 15,0-2 0-15,2 0 1 0,-2 0-1 0,4-2 1 16,3-1-1-16,6-4 1 0,9-5-1 0,4-2 1 0,1-3-1 0,-3 1 1 0,-4 0 0 16,-1 1 2-16,0-1-2 15,-1 1 1-15,-1-1-1 0,-2 1 1 0,-2 1 1 16,-2 3-1-16,-2 1-1 0,-1 1 1 0,-3 2-1 15,1 4 2-15,-6 3-2 0,2 0 0 0,-2 0 0 16,0 0 0-16,0 0 0 0,0 0 2 0,0 0-2 16,-2 9 1-16,-5 1 0 0,-3 4 2 0,-5 5-2 15,-1 3 1-15,-5 4 0 0,-1 4 2 0,-3-1-2 0,3-3 2 0,3 2 6 16,1-6 0-16,-1-1 1 0,2-2 0 16,3-3-5-16,-1-4 0 0,3-2 1 0,5-3 0 0,7-7-3 15,-2 9-1-15,2-9 1 0,0 3-1 16,0-3-1-16,2 0 1 0,-2 0-1 0,4 0 1 15,-4 0 1-15,3-3 1 0,5-3-1 0,7-4 2 0,7-5 1 0,6-5 0 16,-2 1 0-16,0 2 0 0,-3-4 2 16,-3 2 0-16,-1-1 0 0,-1-1 0 0,3 0-2 0,-2 0 0 15,-3 2 0-15,-1 0 1 0,0-2-5 16,0 1 2-16,0 2-1 0,-2 3 1 0,-2 3-3 16,-3-4 1-16,-3 4-1 0,1 3 0 0,-6 9-2 15,4-3 2-15,-4 3-1 0,0 0 0 0,0 0-1 0,0 2 0 16,-6 6 1-16,-7 8 0 0,-6 10-2 0,-3 0 1 15,-4 3 0-15,2 2 0 0,-1-5 1 0,1 4 1 16,0-3-1-16,0-1 0 0,1 0 1 0,3 0 2 0,1-5-1 16,2 0 1-16,4-7-1 0,2-2 1 0,6-2-1 15,1-1 2-15,4-9-1 0,0 0 0 0,0 0 0 16,2 0 0-16,-2 0-3 0,0 0 2 0,0 0-2 16,4 0 1-16,-4 0-3 0,7-7 2 0,0 2-1 15,6-11 0-15,6-1-1 0,2-9 0 0,-3 3 0 16,-1 3 0-16,-2 2-1 0,0 1 1 0,0 0-1 0,-2 1 1 0,-2-3-4 15,-2 2 1-15,1 1-1 0,1 4 2 0,-2 0-5 16,0 2 2-16,-1-1-1 16,-4 6 1-16,-4 5-2 0,1-2 0 0,-1 2 0 15,2 5 2-15,-2-5-3 0,0 2 0 0,-2 9 0 0,-5 6 2 0,-4 11 0 16,-2 6 1-16,-2 2 0 0,0-3 0 0,0-5 2 0,0 1 0 0,2-3-1 16,2-1 2-1,2-5 1-15,1-2 0 0,1-3 0 0,1-3 0 16,4-3 1-16,0-5 0 0,2-4 0 0,-2 5 0 0,2-5 1 0,4 3 1 15,-4-3 0-15,4 2 0 0,-4-2 3 0,4 0-1 16,-4 0 1-16,11-9 0 0,-2 1 1 0,2-1 0 0,8-8-1 16,-2-1 1-16,0 3-1 15,-3-4 1-15,-4 7 0 0,-1 0 0 0,0-2 0 0,1 0 0 16,1-2-1-16,0 1 1 0,0-1-2 0,0 1 2 16,1-5 0-16,-1 0-1 0,0-1-1 0,0 2-1 0,-2 5 0 15,3-2 2-15,-1 3-5 0,0 1 0 16,-11 12 0-16,7-9 1 0,-7 9-1 0,8-7 0 15,-8 7 0-15,4-3 0 0,-4 3-1 0,3 0 1 16,-3 0 0-16,0 0 0 0,0 0-1 0,0 3 1 0,-2 13 0 16,-1 4 0-16,-5 1 0 0,-1 5 0 15,3-12 0-15,1 1 0 0,-1-2 0 0,1-1 1 16,5-12-1-16,-4 7 1 0,4-7-1 0,-4 7 1 0,4-7 0 16,0 5 0-16,0-5-1 0,0 1 1 0,0-1-1 15,0 4 2-15,0-4-2 0,0 0 1 0,9 0-1 16,5-4 1-16,0-2-1 0,5-5 0 0,9-10 0 15,-2 4 0-15,-5-2 0 0,-3 0 0 0,-3 5 0 16,0 0 0-16,0 2-1 0,0-5 0 0,-6 8-1 16,0-1 2-16,1 1-2 0,-3 2 1 0,-7 7 0 15,8-7 0-15,-8 7 0 0,7-3 0 0,-7 3-1 16,4-4 1-16,-4 4 0 0,0 0 1 0,0 0 0 16,2 4 0-16,-2-4 0 0,-6 10 0 0,-9 18 0 0,0-4 0 15,-3 0 0-15,-3 1 1 0,4-8 0 0,1 0 1 0,-1 1-1 16,0-3 0-16,2-3 0 0,0 0 0 15,0 0 0-15,1-1 0 0,6-6 0 0,1 0 2 0,-1-1-2 16,3-1 0-16,5-3 0 0,-8 5 0 0,8-5-1 16,-4 2 1-16,4-2 0 0,-3 0 1 0,3 0-2 0,-4 0 0 15,4 0 0-15,-4-2 1 0,4 2-1 0,-4-5 0 0,1-9 0 16,1 0 1-16,0-1-1 16,2-1 0-16,0 4 0 0,2 2 0 0,0-1-1 0,0 1 1 0,-1 0-1 15,1 1 1-15,0 0-4 0,2 1 2 16</inkml:trace>
  <inkml:trace contextRef="#ctx0" brushRef="#br1" timeOffset="65181.16">28329 11830 892 0,'0'0'0'0,"0"0"0"0,0 0 0 0,0 0 27 0,0 0 0 16,0 0-1-16,0 0 2 0,0 0-7 0,0 0-1 16,0 0 0-16,0 0 1 0,0 0-8 0,0 0-1 0,0 0 0 15,0 0 2-15,0 0-10 0,0 0 2 0,0 0-1 16,0-2 0-16,0 2-3 0,0-3 2 0,0 3-2 15,0-4 1-15,0 4-2 0,0-1 1 16,0 1-1-16,-7-9 1 0,7 9 2 0,-8-7 2 0,8 7 0 16,-7-5-1-16,7 5 5 0,-8-9 0 0,8 9 1 15,-13-3-1-15,13 3 9 0,-20-7 1 0,20 7-1 16,-23-5 1-16,23 5 4 0,-22-9 0 16,22 9 1-16,-30-12 0 0,30 12 1 0,-33-19 1 0,33 19-2 15,-36-12 2-15,16 5-4 0,-1 0 0 0,3 0 1 0,-1-2-1 16,0 1-3-16,1-1-1 0,-1 0 0 15,0 3 1-15,1 0-2 0,-1 1 1 0,1 2-1 0,-1-4 1 0,0 5-3 0,1 2 1 16,1 0-1 0,0 0 1-16,0 0-2 0,1 0 0 0,-1 3 1 15,0 3 0-15,2-5-4 0,0 1 2 0,0 2-1 16,-1 1 1-16,-3 3-4 0,2 1 0 0,-1 0 0 0,1-1 1 16,0 3-2-16,0-1 1 0,2 1 0 0,2 1 0 15,0 1-2-15,2 3 0 0,0-6 0 0,0 3 1 16,1-1-1-16,1-2 0 0,0 0 0 0,-1 3 1 15,3 0-3-15,1 1 2 0,1-2-1 16,1 0 1-16,0 2-4 0,1-2 1 0,1 4-1 0,0-6 2 16,0 3-4-16,0-1 0 0,2 1 1 0,0 1 0 0,4 0-3 15,0 0 1-15,-1 0 0 0,-1-2 0 0,0 0-1 16,2-3 0-16,-1 3 0 0,1-4 1 0,2 5-1 16,-1-5 0-16,3 3 0 0,-1-1 0 0,3 2-1 15,1 2 1-15,0 0 0 0,-2-4 0 0,-1-1-1 16,-1 1 1-16,3-1 0 0,-1-4 0 0,0 2-1 0,0 0 1 15,1 0 0-15,1 2 0 0,0 1-1 0,0-1 1 16,2-1 0-16,2-1 0 0,0 2-1 0,-2-1 1 16,0-4 0-16,-3 1 0 0,-3 0 0 0,0-1 0 0,3-1 0 15,-1-3 0-15,2 2 0 0,0 0 0 16,1-1 0-16,1 1 0 0,0-2 0 0,2-2 0 0,0 1 0 16,1-3 0-16,3 4 0 0,1-3 0 0,-1-1 0 15,-2-1 0-15,-2-2 0 0,0 0 0 0,0 0 0 16,-2 0 0-16,0 2 0 0,0-2 0 0,0 0 0 15,0 0 0-15,0-1 0 0,0-3 0 0,0 1 0 16,0 0 0-16,0-4 1 0,0-2 0 0,0 2 0 0,0-3 0 16,-2 3 1-16,-1 4 1 0,-1 1-1 15,2 1 1-15,-2 1 2 0,-1-2 0 0,-1-1 0 16,3-1 1-16,-1 1-1 0,0-2 2 0,1 1 0 16,-1-4-1-16,0 3 1 0,1 0 1 0,-1-2-1 15,0 2 1-15,1-1-3 0,-1 1 1 0,0 0-1 16,0 0 2-16,-1-2 0 0,1 2 1 0,2 0 0 0,1-4-1 0,1 4 0 0,2 0 0 15,-2 0 0-15,-2 2-1 0,-2-2 1 0,-1 3 1 16,1 0-1-16,2-1 1 0,0 0-4 0,2-1 2 16,0 1-2-16,2-1 2 0,0-1-1 15,2 0 1-15,0 0 0 0,-1 2-1 0,1-2-1 0,-2-1 0 16,-2 1 1-16,2 5-1 0,2 0-1 16,0 1 1-16,-3 0-1 0,0 3 2 0,-3-4-3 15,0 2 1-15,0 1-1 0,0 3 2 0,-1-1-2 0,-1 0 1 0,2-1 1 16,-2 1-1-16,1 0-1 15,-1 0 1-15,0 1-1 0,-1-1 1 0,-8 2-1 0,11-3 1 0,-4 1-1 16,-1 2 0-16,-6 0-1 0,13 0 2 0,-13 0-2 0,11 0 1 0,-3 2-1 16,-1 3 0-1,1 2 0-15,-1-2 0 0,0-2 1 0,3 1-1 0,1 1 0 16,0 2 0-16,-2 2 0 0,1-1 1 16,-1 1-1-16,0 0 2 0,-1 1-2 0,-1 2 0 0,-1 0 0 0,1 0 1 15,-1 2-1-15,0-2 1 16,-1-3-1-16,-1 3 1 0,-2-3-1 0,-2-1 0 0,0 3 0 15,2-1 0-15,-2-1 0 0,0 1 1 0,0 0-1 16,0 1 0-16,-2-1-1 0,-2 1 1 0,0-1-1 16,2 0 1-16,-1 1-1 0,-1-1 1 0,4-10-1 15,-4 5 1-15,4-5-1 0,-7 7 0 0,-1 2 0 16,3-4 0-16,-3 2 0 0,1 2 0 0,-4-2 0 16,-1 0 0-16,-1-2 0 0,0 0 0 0,-7 0 0 15,1 0 0-15,-1-1-1 0,-1-1 1 0,3 1 0 16,-1-1 0-16,0-1-1 0,1 1 0 0,-5-3 0 0,1 2 1 15,-4 0-2-15,2 0-1 0,-2 1 1 0,0 0 1 16,-1 3-2-16,1-1 0 0,0-3 0 0,0-1 1 16,-2 1-2-16,0 0 2 0,6 1 0 0,0-3 0 0,-1 2-1 15,1 0 1-15,5-2 0 0,2 0 0 0,-2 0-2 16,1-2 2-16,1 0 0 0,0 2 0 0,-2-3-1 16,2-1 1-16,2 3 0 0,0-3 0 0,0 1-1 15,0-1 2-15,2-1 0 0,1 0 0 0,1 1 0 0,2-3 0 16,-3-1 0-16,3-1 1 0,-1-1-1 15,1-1-1-15</inkml:trace>
  <inkml:trace contextRef="#ctx0" brushRef="#br1" timeOffset="68622.23">27796 11802 1332 0,'2'-3'0'0,"-2"3"0"16,7-12 0-16,-7 12 12 0,8-16 1 0,-8 16 1 15,9-22-1-15,-9 22-4 0,11-28 1 0,-11 28 0 16,8-33 1-16,-8 33-11 0,11-26 1 0,-11 26 0 16,4-19 0-16,-4 19-4 0,0-17 0 0,0 17 0 0,0-10 1 0,0 10-5 0,2-2 0 15,-2 2 1 1,0-5 0-16,0 5-1 0,0 0 2 0,0 0-1 0,-17 13 0 0,-2 6 3 15,-3 7 1-15,-2 0-2 16,-2 2 2-16,-1 1 2 0,1 3 0 0,0 1 0 0,-2-1 0 16,0 0 2-16,0-5 2 0,2 3-2 0,2-4 1 0,4-2 4 0,1-2 1 0,2-1 0 15,4-4 0 1,4-3 2-16,0-2 1 0,3-3-1 0,2-2 1 0,4-7-2 0,-2 0 1 0,2 0 0 16,0 0 1-1,0 0-5-15,0 0 2 0,0 0 0 0,4-7 0 0,0 2-3 16,1-7 2-16,7-6 0 0,1-2 0 0,5-5-4 15,3-4 2-15,-3 1-2 0,-1 2 1 0,-4 4-3 16,0-1 2-16,2-1-1 0,0 3 0 0,-2 1-2 16,-2-1 0-16,1 0 0 0,1 4 1 0,-2 1-1 0,-4 1 0 15,-3 1 0-15,1 3 0 0,-1 4-1 0,-6 4 0 16,2 3 0-16,0-3 1 0,0 3-2 0,0 0 1 0,0 0-2 16,-2 6 2-16,-3 1-1 0,-1 0 0 15,-3 5 0-15,-4 4-1 0,-6 10 1 0,-1 2 1 16,1-1-1-16,2-4 1 0,3-2-1 0,0-6 1 0,1 1 0 15,2-2 0-15,4-4 0 0,1 0 1 0,2-1 0 16,3-7 0-16,1-2 0 0,-4 3 0 0,4-3 0 16,0 4 0-16,0-4 0 0,2 1 0 0,-2-1 0 15,5-1 1-15,-5 1-1 0,8-6 1 0,3 0-1 16,8-3 1-16,5-7 0 0,4-1 2 0,-2-4-2 16,-2 4 1-16,-3 1-1 0,-3-3 1 0,5 2 0 15,-1 0 0-15,-2-1 0 0,-1 1 0 0,0 2 0 16,-1 2 1-16,1 1-1 0,-2 4 0 0,-4 1 0 0,0 2 2 0,-2 1-2 15,-2 4 0-15,-1 4 1 16,-5-3-1-16,-3-1-1 0,4 7 1 0,-4 5 0 0,-2 2 1 16,-3 9-2-16,-3 3 1 0,-1 0-1 0,-2-2 1 15,-2-2 0-15,-2-1-1 0,0 0 0 0,2 0 1 0,-2-2-1 16,-2 1 0-16,2-1 0 0,2-1 1 16,0-1 0-16,2-1 1 0,2-1 0 0,1-3 1 0,3-3-1 15,-1 0 2-15,6-9-2 0,-5 8 2 0,5-8-2 16,-2 2 0-16,2-2 1 0,0 0-1 0,0 0-1 15,2 0 1-15,-2 0-1 0,9-10 1 0,2-2-1 0,4-6 1 16,4-1-1-16,1-2 1 0,4-3-2 0,2-2 2 16,-1 2-1-16,-1 3 0 0,0-1-1 0,-2-1 1 15,-1 2 0-15,-1 1 0 0,1-3-1 0,-2 1 1 0,-3 3-1 16,-1 3 2-16,0 1-2 0,0 2 0 16,-4 5 0-16,-3 3 1 0,-8 5-1 0,5 0 2 0,-5 0-1 15,0 1 0-15,0-1 0 0,0 4 0 0,-5 3 1 16,-8 8 0-16,-8 11-1 0,-3 2 2 0,-2 0-1 15,2-2 0-15,-1-1 1 0,-1 0 0 0,0-3 0 16,2-3 0-16,0 2 4 0,0 0 0 0,1 0 0 16,3-4 0-16,3-2 3 0,2-1 0 0,4-3 0 15,3-3 0-15,8-8 3 0,-9 4 1 0,9-4-2 16,-2 0 2-16,2 0-4 0,0 0 1 0,0 0-1 16,6-4 2-16,-6 4-4 0,13-12 1 0,0 2 0 15,7-4 0-15,5-3-3 0,3-4-1 0,-1 0 1 16,1 0 1-16,-2 2-3 0,-1 2-1 0,-3-2 1 0,0 2-1 0,-1-1-3 15,-2 1 1-15,-5 5-1 0,0 0 2 0,-5 5-3 0,-2 3 0 0,-7 4 0 16,10-5 1 0,-10 5-1-16,0 0 0 0,0 0 0 15,-2 7 0-15,-6 2 0 0,-1 3 0 0,-6 2 0 0,-4 5 0 16,-7 7 0-16,-5 5 0 0,-1-3 0 0,2-2 0 0,2-6 0 16,2-2 0-16,2-1 0 0,2-1 1 15,-1-1-1-15,3-1 1 0,-1 0-1 0,3-4 1 0,1-1-1 16,4-6 1-16,3 1-1 0,5-3 1 0,5-1 1 15,-4 4-1-15,4-4 0 0,0 0 1 0,0 0 0 16,0 0 2-16,0 0-2 0,0 0 1 0,0 0 1 16,4-5-1-16,9-11 0 0,2-1 2 0,7-4-4 0,1-1 1 15,-5 4-1-15,1 3 2 0,-2-1-1 0,-1 2 0 16,-1 2 0-16,2 0 1 0,0 0-2 0,0 3 0 16,-6 4 0-16,2-4 0 0,-2 6-1 0,0-4 0 15,-11 7 0-15,11-2 0 0,-11 2-1 0,8 0 1 16,-8 0 0-16,5 2 0 0,-5-2-3 0,4 7 0 0,-2 9 1 15,-4 1 0-15,-5 5-4 0,-3 4 1 0,-1-5-1 16,0-2 2-16,-2 0-3 0,0-5 1 0,5-5 1 16,1 1-1-16,0-3 0 0,1 0 2 0,6-7-2 15,-6 7 2-15,6-7-1 0,-3 5 2 0,3-5-2 16,-4 3 2-16,4-3 0 0,0 4 0 0,0-4 1 16,0 0 0-16,0 0 0 0,2 0-1 0,16-12 1 0,3-7 1 15,5-2 0-15,2-5 1 0,-4 5 0 16,0 1 0-16,-3 1 0 0,-1 1 0 0,-5 6 0 15,2-2 0-15,-2 2 1 0,0 0 0 0,-15 12 0 16,13-12 0-16,-13 12 2 0,11-9-1 0,-11 9 0 0,4-7 2 0,-4 7-2 16,3-1 1-16,-3 1 1 0,0 0-1 0,0 0 0 0,0 0 1 15,0 0-1-15,-7 8 2 0,-6 4-2 16,-4 9 1-16,-16 9 0 0,5-3 0 0,0-3 0 16,2 2-1-16,9-12 0 0,-2 2 1 0,1 1-1 15,-1-1 0-15,8-4 1 0,0 0-1 0,0-3 1 16,-1 3 0-16,7-7 1 0,-1 2-1 0,1 1 0 0,-1-4 2 0,6-4 0 15,-7 9-1-15,7-9 0 0,-4 5 0 16,4-5 1-16,-4 3 0 0,4-3-3 0,-4 4 0 16,4-4 1-16,0 0 0 0,0 0-2 0,0 0 1 15,0 0-1-15,8-4 1 0,1-1-3 0,2-4 1 16,12-6-1-16,-3 3 2 0,-1 0-2 0,-1-2 1 0,-5 7-1 0,2-4 1 16,-2 3-1-16,2-1 1 15,-15 9 0-15,13-5 0 0,-13 5 0 0,12-7 2 0,-12 7-1 16,7-2 0-16,-7 2-1 0,7-3 0 0,-7 3 0 15,4 0 1-15,-4 0-2 0,4 0 1 16,-4 0-1-16,4 3 1 0,-4-3-1 0,1 4 0 0,-1 8 0 16,-1 0 0-16,-5 2 0 0,-1-2 0 0,3-3 0 15,0-4 0-15,-1 2 0 0,-1-2 0 0,6-5 0 0,-8 7 0 0,8-7 0 16,-7 8 0-16,7-8 0 16,-7 6 1-16,7-6-1 0,-6 7 0 0,6-7 0 15,-4 3 1-15,4-3-1 0,-3 5 0 0,3-5 0 16,0 0 1-16,0 0-1 0,0 0 1 0,0 0 0 15,0 0 0-15,0 0 1 0,0 0-1 0,0 0 0 16,0-5 0-16,0 5 0 0,0-7 0 0,0 7 0 0,0-9 0 16,0 9-1-16,0-12 2 0,0 12-2 15,0-8 1-15,0 8-1 0,-2-12 0 0,2 12 0 0,-4-9 1 16,4 9-1-16,-6-12 0 0,6 12 0 0,-11-11 1 0,4 8-1 16,-1 0 0-16,-1-1 0 0,0 1 0 15,1-1 0-15,1 1 0 0,7 3 0 0,-11-2 0 16,11 2-2-16,-10-5-1 0,10 5 1 0,-7-2 1 0,7 2-3 15,-8-2 0-15,8 2 0 0,-3 0 0 0,3 0-1 16,-4 0-1-16,4 0 1 0,-4 0-1 0,4 0-1 16,-4 0 2-16,4 0-1 0,-3-3 0 0,3 3 2 0,-4-4 1 15,4 4-2-15,0 0 2 0,0 0 2 0,0 0-1 16,0 0 1-16,0 0 1 0,0 0-1 0,0 0 1 16,0 0 0-16,0 0 0 0,0 0-1 0,0 0 1 15,0 0 0-15,0 0 0 0,0 0-1 0,0 0 0 0,0 0 0 16,-4 0 1-16,4 0-3 0,-3 4 1 15,3-4 0-15,-4 7 1 0,4-7-3 0,-2 7 2 0,2-7 0 16,0 3 0-16,0-3-2 0,0 4 1 0,0-4 0 16,0 7 0-16,0-7 0 0,4 6 1 0,-4-6-2 15,5 7 2-15,-5-7-2 0,10 4 0 0,3-1 1 16,0-3 0-16,0-1-3 0,2-5 1 0,-1-1 1 16,1-1 0-16,-2-1-1 0,-1-1 2 0,-7 3-2 15,1 0 2-15,-1 0-2 0,-1 0 1 0,0-2-1 16,0 1 2-16,-3-1 0 0,1 0 0 0,-2 3 0 15,0-5 1-15,-2 3 0 0,1-1 0 0,-3 4 0 0,-2-4 1 0,1 2 0 0,-3 2 1 16,-9-2-1-16,1 5 1 16,-3 2-1-16,0 0 1 0,-5 4 0 15,2 4 0-15,-1 3 0 0,1 1 0 0,2 2 0 0,-1 0 0 0,2 1 0 16,1 2 0-16,5-4 0 0,0 0 0 0,3 3 0 0,1-4 1 16,5-5-1-16,1 0 1 0,-1 0 0 15,2 0 1-15,2-7-1 0,-4 10 2 16,4-10-1-16,0 11 1 0,2-5-1 0,2 1 2 0,2 0-1 0,1 0 1 15,8 4-1-15,2-6 1 0,1-5 1 0,3-4-1 16,7-3 1-16,0-3 1 0,-2 0-2 16,-2-4 0-16,-3 2 1 0,-1-2 1 0,-1-2-4 15,-3 1 1-15,-4 4-1 0,-3-4 2 0,-2 1-3 16,1 0 1-16,-6 7-1 0,0 0 2 0,-2 0-2 0,0-1 1 0,0-3-1 16,-2 1 1-16,0 1-1 0,-2-1 2 15,-5-4-1-15,-1 4 0 0,-3-1 2 0,-2 3-1 16,-1 2 0-16,-3 3 1 0,-1 3 1 0,-1 3 2 0,-5 6 0 0,2 3-1 0,1 0 5 15,3 2-1 1,1 2 0-16,3 1 0 0,-1 2 0 0,4 0 0 16,3-5 0-16,3 0 1 0,1 1-2 0,3-3 0 0,1-3 0 15,2-4 1-15,0 2-3 0,2 2 0 0,1-2 0 0,1 1 0 0,2 1-4 16,1 0-1-16,8 3 0 16,-2-4 2-16,4-1-4 0,0-1 1 0,-1-6 0 15,1-4 0-15,0 1-1 0,-2-3 1 0,2-4-1 16,-1 1 1-16,-1-1-1 0,0-2 0 0,-2 0 0 15,-2-2 0-15,1 0-1 0,-3 0 0 0,-5 6 0 16,-1-1 1-16,-1-1-4 0,-2-1 2 0,0-10-1 16,-2 2 1-16,-1 2-2 0,-1 0 2 0,-2 3 0 0,1 2-1 0,-3 0-1 15,1 1 1-15,7 11-1 16,-11-12 1-16,3 7-2 0,1 2 1 0,-12-4-1 16,0 3 1-16,-1 6 2 0,-1 1-1 0,-5 8 1 0,2 1 1 15,2 3-1-15,1 6 1 0,3-5-2 0,1 3 2 16,4 2-1-16,0 1 1 0,4-3-1 0,1 0 1 0,2 2-2 0,3-2 2 15,1 2 0-15,4-2 0 0,1 0-1 16,3 2 1-16,2-8-1 0,1 3 1 0,2-2-1 0,2-2 0 16,2-2 0-16,2-1-1 0,-1-4 0 15,5-1 0-15,3-4-1 0,0-4 2 0,1-1-2 0,-1-7 0 16,2 0 1-16,-2-2-1 0,-1-2-1 0,-1-1-1 16,-5 1 1-16,-2-1-1 0,-2 2-1 0,-2-6 2 15,-4 5-1-15,1 1 0 0,-3-1 1 0,1 1 0 16,-2-1 1-16,-3 0-1 0,-2 3 2 0,-1-5 1 15,-2 3 0-15,-2-1-1 0,-1 2 2 0,0-3 1 0,1 10-1 16,0 0 1-16,1 0 0 0,-3 2 0 0,1 0 0 0,-2 1 0 16,-1 3 0-16,-1 1 0 0,-15 8 0 15,2 1 1-15,1 5-1 0,3 1 0 0,3 1 0 16,2-1 1-16,2 3-1 0,2 3 0 0,2-6 0 16,1 2 1-16,1 1-1 0,1-1 0 0,2-3 0 0,3 0 0 15,-1 0-1-15,2-1 1 0,2 1 0 16,1-2 0-16,5 0-1 0,-1 1 0 0,4-3 0 0,1 0 1 15,1-4-1-15,2 0 0 0,3-2 0 16,1-4 1-16,-1-4-2 0,3-2 2 0,3-7 0 0,0 0 0 16,-1 0 0-16,-1-2 0 0,-3-1 0 0,-1 1 0 15,-1-3-1-15,-2 1 1 0,-6 3-1 0,-1 2 1 0,-1-3-2 0,-3 1 1 16,-2 7 0 0,0-2 0-16,-2 1-2 0,0-1 1 0,-2 0 0 0,0 1 1 0,-2 1-3 0,1-2 1 15,-3-1 0-15,0 1-1 16,-1 4 1-16,-1-2-1 0,-10-2 1 0,-1 4 1 0,-1 5 1 0,-3 0 1 15,1 7-1-15,0 2 1 0,1 3 0 0,2 5 0 16,3-3 0-16,1 3 0 0,2 0 0 16,0 1 1-16,3-3 0 0,3 1 0 0,1 0-1 15,1-1 1-15,5-15-1 0,-2 9 1 0,2-9-1 16,2 12 0-16,1-5 0 0,1 0 0 0,2 0 0 0,1 0 0 0,12 6 0 16,0-1 0-16,3-8-2 0,0-2 1 15,6-6-1-15,-2-1 1 0,0-4-3 0,0-3 1 16,1 0-1-16,-3-2 2 0,0 0-3 0,-2 1 0 15,-5 1 1-15,-2-2-1 0,0 0-2 0,-2-2 2 16,-4 4-1-16,1 0 1 0,-3 0-1 0,-1 0 1 16,-6 12 0-16,3-12 0 0,-1 5 3 0,0 0 0 15,-2 7 0-15,0-11-1 0,0 11 1 0,-2-5 1 0,-5-3-1 16,-3 4 1-16,-3 1-1 0,-3 6 2 0,-22 6-1 16,5 3 1-16,-1 9 0 0,3 1 0 0,6-5 0 15,1 3 0-15,2-1 0 0,1 1 0 0,6-6 0 16,1 3 0-16,0 1 0 0,3-1 0 0,11-17 0 15,-7 12 1-15,3-5-1 0,2 0 2 0,2-7-2 16,-3 10 1-16,3-10 0 0,-4 9 0 0,4-9 0 16,-2 7 0-16,2-7-1 0,0 7 0 0,0-7 0 0,0 3 1 15,0-3-1-15,0 4 0 0,0-4 0 16,4 3 0-16,-4-3 0 0,9-1 0 0,11-5 0 0,1-4 0 0,-1 0-1 16,1-6 0-16,-4 4 0 0,-1 0 0 0,1 0-1 15,-2 0 0-15,-7 5 1 0,-1 0 0 16,1 0 0-16,-1 0 0 0,-7 7 0 0,7-7 0 0,-7 7-1 0,8-7 0 15,-8 7 1-15,4-2 0 0,-4 2-1 16,3-5 0-16,-3 5-1 0,-2-3 1 0,2 3-1 0,-13 1 1 16,-15 10-1-16,2-1 1 0,2 2-1 0,0 0-1 15,15-8 1-15,-1-1 1 0,1 1-4 0,0 1 1 16</inkml:trace>
  <inkml:trace contextRef="#ctx0" brushRef="#br1" timeOffset="69438.16">27440 10541 954 0,'2'0'0'0,"-2"0"0"0,-2 0 0 0,2 0 3 0,-5 7 0 0,5-7 0 0,0 5 1 0,0-5 6 0,0-4 1 16,0 4-1-16,2-3 1 0,-2 3-2 0,0-3 2 15,0 3-2-15,3-7 1 0,-3 7-6 0,8-14 1 0,-8 14-1 16,13-21 2-16,-13 21-4 0,15-26 0 0,-15 26 0 15,15-24 2-15,-15 24 1 0,20-23 2 0,-20 23-1 0,17-19 0 16,-17 19 6-16,17-12 0 0,-17 12-1 16,13-5 2-16,-13 5 2 0,13-9 2 0,-13 9-1 15,9-3 1-15,-9 3-2 0,9 0 2 0,-9 0 0 0,10 0 0 0,-10 0-4 16,3 0 2-16,-3 0 0 0,8 5-1 16,-8-5-5-16,7 10 0 0,-7-10 0 0,4 11 0 0,-4-11-3 15,4 12 0-15,-4-12 0 0,-2 16 1 16,2-16-6-16,-9 12 0 0,9-12 0 0,-17 15 1 0,17-15-2 0,-24 11 0 15,24-11 0-15,-25 8 0 0,25-8-1 0,-18 4 0 16,18-4 0-16,-19 3 0 0,19-3-5 0,-13-5 2 16,13 5-2-16,-11-3 2 0,11 3-5 15,-9-9 1-15,9 9-1 0,-4-10 1 0,4 10 0 0,-2-14 1 16,2 14 0-16,6-21 0 0,-6 21 0 0,16-33 1 16,-16 33 1-16,26-29-1 0,-26 29 2 0,28-19 0 15,-28 19 1-15,25-14 0 0,-25 14 2 16,13-4 1-16,-13 4 0 0,13-5 0 0,-13 5 0 0,13-2 0 0</inkml:trace>
  <inkml:trace contextRef="#ctx0" brushRef="#br1" timeOffset="71460.61">21575 12323 37 0,'2'0'0'0,"-2"0"0"16,0 2 0-16,0-2 48 0,1 7 0 0,-1-7 0 15,0 3 2-15,0-3 17 0,4 4 1 0,-4-4 1 16,0 5-1-16,0-5-15 0,0 2 0 0,0-2 0 16,0 0 0-16,0 0-7 0,0 0 2 0,0 0-2 15,0 0 1-15,0 0-15 0,2 0 1 0,-2 0-1 16,4-2 2-16,-4 2-9 0,3-5 1 0,-3 5-1 16,4-4 1-16,-4 4-5 0,10-8 2 0,-10 8-2 15,18-16 2-15,-18 16-4 0,21-19 1 0,-21 19-1 16,24-21 1-16,-24 21-6 0,28-27 0 0,-28 27 1 15,30-28-1-15,-30 28-1 0,29-31-1 0,-29 31 1 0,32-23-1 16,-11 6-3-16,-1 1 1 0,1 1 0 0,-3-1 0 0,1 2 1 16,1 1 1-16,1-1-1 0,1 0 1 0,1 0 0 15,-1 2 1-15,-2 2-1 0,-1-1 1 0,0 1-1 16,-1 1 0-16,-1 4 1 0,-2 2 0 0,-2-4-2 16,0 3 2-16,2 2-2 0,2 1 1 0,1-3-5 0,1 3 0 15,-2 1-1-15,-2 0 1 0,-2 0-4 16,0 1 2-16,0 3-2 0,0-1 2 0,-2 1-3 0,-2 3 1 0,3-2 1 15,1 2-1-15,2 1 0 16,-1 4 2-16,1-3-1 0,-2 0 1 0,-1-1-1 16,-1 1 2-16,0 1-1 0,0 1 0 0,-2-1-1 0,-1 2-1 0,-1 2 0 15,3 2 2-15,-3-6-3 0,2 2 0 0,1 2 0 16,-1 3 2-16,0-3-3 0,1 2 0 0,-1-2 0 16,-2-2 1-16,-3-4 0 0,-2 3-1 0,0-4 0 15,2 1 0-15,-1 1 0 0,1 0 0 16,0-6 0-16,0 4 2 0,-1 3-2 0,1-1 0 0,0 0 0 15,-1-1 0-15,-1-1 0 0,-2-1 0 0,0 0 0 16,0 3 2-16,0 0-2 0,0-2 0 0,-2 0 0 16,-1 0 0-16,-3-1-1 0,1 3 0 0,-1 1 0 15,0 1 1-15,1-6-1 0,-1 0 0 0,-1 2 0 16,-3 2 0-16,-1-1 0 0,0 1 0 0,0 1 0 0,-2-3 0 0,-2 2 0 0,-4 0 0 16,1-1 0-1,1 1 0-15,0 0-1 0,0-1 1 0,-1-1 0 0,-3 2 0 0,1-4 0 0,-1 2 0 16,3 2 0-1,-1-6 0-15,0 6 0 0,1-4 0 0,-1 0 0 0,0-1 0 16,-1-1 0-16,-2 1 0 0,-1-4 0 0,3 1 1 0,1 1-1 0,0 0 1 0,1-1-1 16,-3 1 2-1,-1-2-1-15,-2 0 1 0,1-2 0 16,3 1 0-16,-1-1 1 0,1 0 0 0,-1 1 0 0,3-5 1 0,-1 1-1 16,2-2 0-16,-1 0 1 0,-1 0 0 0,0 0 0 15,1 1-1-15,-1-1 0 0,1-2 1 0,-1 0-2 16,0 1 1-16,3-1 1 0,-1 0-1 0,0 1-2 15,0-3 0-15,0 1 0 0,3 0 2 0,0-3-1 0,1 1 1 16,-1 0 1-16,-1 2-1 0,2 1 4 0,-2 1 0 16,-2-1-1-16,0 2 1 0,2-3 3 0,0-1 0 15,0 1 0-15,1-1 2 0,-1-1 0 0,0 0 0 16,0 0 1-16,0 3-1 0,2 1-1 0,0 1 1 16,0 2 0-16,0-2 0 0,0 2-1 0,2-1 0 15,1 3 1-15,1-4-1 0,-2 4-1 0,0 1 0 16,-1-3 0-16,1 1 1 0,-2 1-3 0,0-1 1 15,-2 2 0-15,4 1 0 0,0-1 1 0,1 2 2 16,1-3-1-16,2 1 0 0,-1 0-1 0,3 2 0 0,-3 0 0 16,-1 0 2-16,-2 0-5 0,0 2 1 0,-4 3 0 15,3-3 0-15,3-1-2 0,0 1 0 0,0 2 0 16,-1-1 1-16,1 2-3 0,0 2 2 0,-1 2-1 16,1-4 1-16,-2 2-3 0,0 2 2 0,3-1-1 15,-1 4 1-15,1-3-2 0,3 3 1 0,-1 0-1 0,2-1 0 16,1-1-2-16,1 2 2 0,2-3-2 15,-4 3 1-15,4-5-2 0,0 2 0 0,0 1 0 16,4 0 0-16,-4 1-2 0,2 1 1 0,1 0-1 0,1-2 1 16,0 1-5-16,1-1 0 0,3 0-1 0,-1 1 2 0,1-1-5 15,-1 1 1-15,1-3-1 0,-1 1 1 0,1-2-4 16,-1-2 2-16,1 0 0 0,1 0 0 0,2 1-1 16,0-1 1-16,2 0 0 0,2-2 0 0,0-1-1 0,0 0 2 0,-8 0-1 15,3-2 1-15,-1 0 1 16,2-2 0-16,2 0 0 0,0 0 0 0,0 1 1 15,0-1 0-15,2 0 1 0,-5-1 0 0,5-1 1 0,-1 1 2 16,3-2-1-16,0-2 1 0,0 0 0 0,0 0 2 0,-3-2 0 16,1 2 0-16,0 2-1 0,0-5 2 15,0 3 0-15,0 0 0 0,2 0 0 0,0 0 1 16,-3 0 0-16,3 0 0 0,-2-1-1 0,0-1 1 16,-4 2 0-16,0 0 0 0,1 0 0 0,-1 2 0 0,0 0 0 0,0 0 0 15,0-1-1-15,0 1 1 16,1-2 0-16,-1 0 0 0,0 0 0 0,0 1 0 0,-3 0 0 15,1 3 0-15,-2-2 0 0,1 1 0 0,-8 4 0 16,11-7 0-16,-11 7 0 0,11-3 0 0</inkml:trace>
  <inkml:trace contextRef="#ctx0" brushRef="#br1" timeOffset="73261.45">21983 12337 1180 0,'2'-2'0'0,"-2"2"0"0,9-3 0 0,-9 3 20 15,15-5 0-15,-15 5 1 0,15-9-1 0,-15 9 17 16,15-14 0-16,-15 14 0 0,11-20 1 0,-11 20-23 15,13-26-1-15,-13 26 1 0,15-35-1 0,-4 16-10 0,2-2-1 16,2 0 1-16,0 1-1 0,0-1-3 0,2 2 0 16,-1 0 0-16,-1 1 1 0,0 3-1 0,0 1 0 15,-4 4 0-15,-2 3 0 0,-1 2-1 0,-2 1 1 16,-6 4-1-16,5 0 1 0,-5 0-2 0,2 0-1 16,-2 0 1-16,-6 5 1 0,6-5-1 0,-5 12 1 15,-3 1-2-15,-5 4 2 0,-5 5-1 0,-3 8 0 16,-1-4-1-16,-1 1 2 0,1-4 0 0,0-1 0 0,-2 1 0 15,-4-1 0-15,-2-1 1 0,0 0 0 16,0 0 0-16,0-1 1 0,-1 3 2 0,-1 1 1 0,2-3-1 16,4-2 2-16,0-2 2 0,4-1 1 0,-1-2 0 15,3-2 1-15,5-4 1 0,2-1 1 0,4-3 1 16,3-2-1-16,6-2 2 0,-4 3 1 0,4-3-1 0,2 0 2 16,-2 0-1-16,0 0 2 0,0 0 0 15,4-10 0-15,0 1-3 0,-1-3 1 0,5-7-1 16,1-2 0-16,4-1-6 0,4-4 1 0,0-2 0 15,1 0 0-15,1 1-5 0,-1-1 2 0,1 4-2 16,2-1 1-16,-3 3 2 0,1 1 0 0,0-3-1 0,-1 1 1 0,1 3-2 0,-1 1 2 16,-1 1 0-16,-4 3-1 0,-2 1-1 15,-1 0-1-15,-1 4 0 0,0 1 2 16,-9 9-3-16,10-9 1 0,-10 9 1 0,3-3-1 0,-3 3-1 16,0-2 1-16,0 2-1 0,0 0 1 0,0 0 0 15,-5 2-1-15,-6 8 0 0,-6 6 1 0,-7 8 0 16,-6 2-1-16,0 3 0 0,0 3 0 0,0-6 2 15,2 1-1-15,2 1 0 0,0 0 2 0,0-2 2 16,0 0-1-16,2-2 1 0,0 0 0 16,1-1 1-16,5-3 0 0,1 1-1 0,2-4 1 0,4-5-1 0,1-1 1 15,5-3 0-15,1-4 0 0,4-4-3 0,-2 3 1 16,2-3-1-16,4 0 2 0,-4 0-6 0,4 0 2 16,3-5-1-16,8-3 0 0,7-6-2 0,6-4 0 15,4-2 0-15,0-1 1 0,-1-3-1 0,3-2 0 16,1-2 0-16,3 0 0 0,1 2-1 0,2-1 1 0,0-3 0 15,0 1 0-15,-2-1-1 0,-4 3 0 0,-1-1 0 0,-2 7 1 0,-3 4-1 0,-1 1-1 16,-4 4 1 0,-3 4 1-16,-6 2-2 0,-4 0 0 0,-3 4 0 15,-5 2-1-15,-3 0 1 0,-2 5 1 0,-5 2 0 16,-6 5 0-16,-8 7 0 0,-3 5-1 0,-2 4 1 0,0-4 0 0,0 6-2 16,-2-3 1-16,-2 3-1 15,-2-3 1-15,1 1 1 0,-1-2 0 0,0 2 0 16,3-2 0-16,1 0 1 0,3 0 0 0,1-2 0 15,2-3 0-15,1-4 0 0,5-2 0 0,-1-4 0 16,4-1 1-16,3-6-1 0,5-3 1 0,5-1-1 16,-6 4 1-16,6-4-1 0,-2 3 0 0,2-3 0 15,2-1 1-15,-2 1-1 0,4-6 0 0,3 1 0 16,8-12 0-16,6-6-1 0,3-3 1 0,2-1 0 0,2 1 0 16,2 2-1-16,-2-1 1 0,0 1-1 0,0 2 1 15,0-3-1-15,2 1 1 0,-1 2-2 0,-1 1 2 0,-2 2 0 16,-1 2 0-16,-3-2 0 0,-1 5 0 0,-5 3 0 15,1 4 0-15,-4 4 0 0,-4-2 2 0,-9 5-1 0,8-2 0 16,-8 2 0-16,0 3 0 0,0-3 2 0,2 4 1 16,-2-4-1-16,-6 16 2 0,-1-1 0 15,-3 4 2-15,-5 2-1 0,-1 3 0 0,-5-1-1 0,-1 3-1 16,-2 0 1-16,1-9 0 0,3 2-1 0,1 0 0 16,-1 0 0-16,-1-2 0 0,1 2 1 0,-1 0 0 0,1-3 1 15,-1-2-1-15,3 0 1 0,1-4 1 16,2 0-2-16,2-1 2 0,3-2-2 0,5-2 0 15,5-5 0-15,-6 5 0 0,6-5-1 0,0 0-1 16,0 0 0-16,4-3 2 0,-4 3-4 0,7-9 0 0,5-1 0 16,4-7 0-16,7-6-1 0,7-5 0 0,-1 2 0 0,1 2 0 15,-2 3-1-15,0 1 1 0,2-1-1 16,-2 4 1-16,-2-4-2 0,-2 3 0 0,0 3-1 16,-1-1 1-16,-5 4-2 0,-1 0-1 0,-9 10 1 15,-1-3-1-15,-7 5-1 0,11-5 0 0,-11 5-1 0,8-2 2 0,-8 2-2 16,7 0 1-16,-7 0 0 0,4 0 0 0,-4 0-1 15,4 0 2-15,-4 12-1 0,-4 2 0 16,-4 5 4-16,-3 4 0 0,-6 8 0 0,1-9 0 0,-3-1 1 16,0 0 1-16,3-2-1 0,-3 0 1 0,-1 0 0 15,1 0 0-15,10-7 0 0,-3 2 0 0,3-2 0 16,2 0 1-16,1-3 0 0,0 0 1 0,-1-1 0 0,0-1 1 16,7-7-1-16,-4 7 2 0,4-7 1 15,-4 5 2-15,4-5-1 0,-4 2 1 0,4-2 0 0,0 3 1 16,0-3 0-16,0 0 0 15,0 0 0-15,4 0 1 0,17-10 0 0,-1-4 0 16,6-5-8-16,2-2 1 0,2 1-1 0,0-1 1 0,-2 4-2 16,0-1 0-16,-2 3 0 0,-2-4 0 0,2 1-2 15,0-1 0-15,-7 11 0 0,-1-4 1 0,1 3-7 0,-2-1 1 16,-6 4-1-16,0 1 1 0,-2 0-4 16,1 0 1-16,-10 5 0 0,7-2 0 0,-7 2-1 0,6-5-1 0,-6 5 1 15,0 0 1-15,0 0 0 16,0 0 1-16,0 0 0 0,-4 15 0 0,-7-1 3 0,-4 4 1 15,-15 14-1-15,4-7 2 0,-2-1 2 0,-2-2-1 16,6-4 1-16,0 1 1 0,-2-4 0 0,0 3 1 0,9-10 0 16,0 4 0-16,2-3 0 0,2 1 0 15,13-10 0-15,-11 7 1 0,11-7 0 0,-7 7 1 0,7-7 1 16,-4 4-1-16,4-4 2 0,-4 3 1 0,4-3-1 16,-2 0 2-16,2 0-1 0,0 0 2 0,0 0 0 15,0 0 0-15,0 0-4 0,0-2 0 0,6-8 1 16,3-2-1-16,2-2-3 0,4-1 1 0,0-1 0 15,0 4 0-15,0 0-1 0,0 1 0 0,-8 6 0 16,1 2 2-16,-8 3-2 0,11-7 0 0,-11 7 0 16,7-7 1-16,-7 7-1 0,8-7 0 0,-8 7 0 15,4-2 0-15,-4 2 0 0,3-5 0 0,-3 5 0 0,2 0 0 0,-2 0 0 16,0 5 0-16,-9 7 0 16,-4 4 0-16,-2 1-1 0,-2 2 1 0,4-3 0 0,0-1 0 15,0-3 0-15,2 1 0 0,11-13 0 0,-8 8 0 0,8-8 0 16,-3 4 0-16,3-4 0 0,-4 3 0 0,4-3 0 15,-4 4 0-15,4-4 0 0,0 0 0 0,0 0 0 16,0 0 0-16,0 0 0 0,6-2 0 0,1-2 0 16,3-1 0-16,21-12 0 0,-3 1 0 0,-2-1-2 0,0 1 2 15,-5 4-1-15,1 0 1 0,1 0-1 16,-1 0 0-16,-2 2 0 0,-1-1 0 0,0 1-2 0,1 0-1 16</inkml:trace>
  <inkml:trace contextRef="#ctx0" brushRef="#br1" timeOffset="75146.11">22559 13519 803 0,'0'0'0'0,"0"0"0"0,1 0 0 0,-1 0 16 15,4 2-1-15,-4-2 1 0,4 3 1 0,-4-3-1 0,0 4-1 16,0-4 1-16,0 3 1 0,0-3-10 15,0-1 1-15,0 1-1 0,0 0 1 16,0 0-7-16,0 0 0 0,0 0 1 0,0 0-1 0,0 0 0 0,0 0 0 16,0 0 0-16,-4 0 1 0,4 0 2 0,-4 0-1 15,4 0 0-15,-3-2 2 0,3 2 4 16,-4 0 0-16,4 0 0 0,-2-4 0 0,2 4 10 0,0-3 0 16,0 3 0-16,0-4 0 0,0 4 8 0,-6-7 1 0,6 7-1 15,-7-6 1-15,7 6 2 0,-7-16 1 0,7 16-1 16,-8-17 1-16,8 17 3 0,-11-21 0 15,11 21-1-15,-9-21 2 0,9 21-4 0,-10-21-1 16,10 21 0-16,-9-17 2 0,9 17-4 0,-6-19 1 16,6 19 0-16,-3-19 0 0,3 19-3 0,0-26 0 0,0 26 0 15,3-28 0-15,-3 28-6 0,8-31-1 0,-8 31 0 0,7-31 0 0,-7 31-5 16,11-28 2 0,-11 28 0-16,15-26 0 0,-15 26-4 0,15-22 0 0,-15 22 1 15,19-26 0-15,-19 26-3 0,20-28 0 0,-20 28 0 16,19-26 0-16,-19 26-2 0,22-24 1 0,-22 24-1 0,23-19 1 15,-23 19-1-15,28-17 0 0,-28 17 0 0,26-12 1 0,-26 12-2 0,30-9 1 16,-30 9 0 0,26-10 1-16,-26 10-2 0,30-11 1 0,-30 11-2 15,31-10 2-15,-12 5-4 0,1-1-1 0,-1 1 0 16,-2 0 1-16,0 0-3 0,1 0 1 0,1 1 0 0,-2-3 1 0,-3 2-2 0,1 0 0 16,0 1 0-16,0 4 0 15,0-3 0-15,0 0 2 0,-2 1-1 0,0 2 0 16,-2 2 1-16,-1-1 1 0,-1 1-1 15,2 1 2-15,-2-1-3 0,3 3 1 0,-3 2-1 16,0 2 2-16,0 1-3 0,1-3 1 0,-1 4 0 0,0 1 1 16,3 2-3-16,-1-1 0 0,-4 0 0 0,-1 2 1 0,-1 4-2 15,3 0 1-15,-3 0 0 0,-1 0 0 0,-2 2-3 16,0-5 2-16,0 1 0 0,0 0 0 0,-2 1-3 16,0 1 0-16,0-4 0 0,-2 2 0 0,-4 4 0 15,-1-3 0-15,-1-1 0 0,3-2 1 0,-1 1-2 16,1-2 2-16,-3-2-1 0,1-2 1 0,-1 2-1 0,3-1 0 15,-3-3 1-15,-1 1-1 0,-2 0 1 0,-2 1 1 16,0-3 0-16,1 2-1 0,5-1 1 0,-2-1 1 16,-1-2 0-16,1 1 0 0,0-6-3 0,1 1 1 0,1 1 0 15,-3 2-1-15,-3 1 1 0,0-3 0 16,0 1-1-16,0-1 2 0,-2-1 0 0,-1 1 1 0,-3-2-2 16,2 0 2-16,0 0-2 0,3-2 1 0,-1 2-2 15,2 0 2-15,0 0-1 0,-1 0-1 0,0 0 1 16,-3 0 1-16,-2 2-1 0,-1 2 1 0,1-3 0 15,0 1 0-15,3 2-2 0,-1-4 2 0,0 1 0 16,0 1 0-16,2 0 0 0,2 1 2 0,-2 1-1 16,1-3 1-16,1-1 0 0,-1 0 0 0,0 0 0 15,-1-1 0-15,0-1 0 0,0 0 0 0,0 0 0 16,0 1 1-16,0-1 2 0,0-1 0 0,-2-1-1 0,3 2 2 16,1 2 1-16,-1-1 1 0,0-1-1 0,-1 0 1 15,2 0 0-15,-2 1 0 0,0 1 0 16,2 0 1-16,0-2-2 0,2 0 1 0,-1 1 0 0,3-1-1 0,0 2 0 0,-1-4 0 15,1 3 0-15,0-1 0 0,-2 2-1 0,-1 0-1 16,3 0 1-16,2 0-1 0,7 0-1 0,-12 7 0 16,12-7 1-16,-11 5 0 0,11-5-1 0,-11 7 0 15,11-7 1-15,-11 12-1 0,3-3-1 16,1-1 1-16,1 1-1 0,1 0 2 16,-1-1-1-16,3 1 0 0,-1 0 0 0,0 1 2 0,0-1-3 15,1 1 0-15,1 0 0 0,0 3 1 0,0 0-2 0,2 1 0 16,0-2 0-16,0 0 2 0,0 2-2 15,2-5 0-15,-2 1 0 0,0 1 0 0,2-1-2 0,-2 0 1 0,2-1 0 16,-1 1 0-16,3 1-2 0,0-1 0 0,0 1 1 0,-1-1 0 0,1 0-3 16,0-1 2-1,0-2-1-15,1-2 0 0,-5-5-2 0,11 11 0 0,-11-11-1 16,12 8 2-16,-12-8 0 0,11 7 1 16,-11-7-1-16,3 5 1 0,-3-5 0 0,6 2 1 0,1 0-1 15,1-2 2-15,-1 0 0 0,1-2 0 0,5 0 0 16,0 2 0-16,2-3 0 0,-2-1 0 0,-2 1 0 15,0 1-1-15,0-3 1 0,1 2 0 0,-1-1 0 16,0 1 1-16,0-1-2 0,0 2 1 0,0-3 0 16,1 0 1-16,-1 0-2 0,0 0 2 0,-4 1-1 15,1 1 1-15,-8 3-1 0,11-5 1 0,-11 5-1 16,13-9 1-16,-5 5 0 0,-1 1 0 0,-7 3 0 16,11-5 0-16,-11 5 0 0,11-9 0 0,-11 9 0 15,12-10-1-15,-12 10 1 0,11-11 0 0,-6 4 0 16,-1 1 1-16,0-3-1 0,0 0 0 0,-1-3 0 0,1 0 1 15,0 0 0-15,-2 1 0 0,-1-2 0 16,1 1 0-16,0-1 0 0,0 1 0 0,0 2 0 0,0 0 0 16,0 1 0-16,-1 2 1 0,1-7-1 0,0 2 1 0,0 0 0 15,0 0 1-15,0 3 1 0,0-1-1 0,0 1 1 16,-1 0 0-16,1 3 1 0,0-1-1 0,2 0-3 16,0 0 1-16</inkml:trace>
  <inkml:trace contextRef="#ctx0" brushRef="#br1" timeOffset="77197.98">22711 13237 1218 0,'-2'-2'0'0,"2"2"0"0,-1 2 0 0,1-2 9 0,3 2 1 0,-3-2-1 0,4 0 1 0,-4 0 5 16,0-4 0-16,0 4-1 0,0 0 1 16,0 0-10-16,0 0 1 0,0 0 0 0,2-5 0 15,-2 5-6-15,4-9 0 0,-4 9 0 16,7-22 0-16,-7 22-1 0,15-35 1 0,-4 16 0 16,-2 4 0-16,1 1-1 0,1 2 1 0,0 0 0 0,2 0 0 0,0 1 0 0,0 4 0 15,-3 2 0-15,-5 2 0 16,-5 3 0-16,6-4 1 0,-6 4 0 0,4-3 0 0,-4 3 1 15,1-4-1-15,-1 4 0 0,0 2 0 0,0-2 0 0,-5 9 0 16,-3-1 0-16,-3 6 1 0,-6 7 0 16,-5 3 0-16,0 0 0 0,1-1 0 0,1-4-1 0,-1-2 1 0,1 0-1 15,1-1 1 1,0-2 0-16,1 0 0 0,3-2 1 0,2 0-1 0,5-3 1 0,7-2 2 0,1-7-2 16,-4 5 2-16,4-5-1 15,-2 1 2-15,2-1-2 0,4-1 2 0,-4 1 1 16,3 0 0-16,-3 0 0 0,17-14 1 0,2 0 1 0,3-5 0 0,2 0 0 15,1 0 1-15,-3 0 0 16,0-2 1-16,3 0-1 0,1 2 2 0,0 2 0 16,2 0 2-16,0 1-1 0,0-5 0 0,-1 2 3 0,0 0 1 15,-5 4-1-15,-2-1 1 0,-3 8-1 0,-2-1 2 0,-2 2-1 0,0 0 1 16,-2 2 0-16,-3 3 0 16,-8 2 0-16,9-5 0 0,-9 5-5 0,4-2 1 0,-4 2-1 15,2 0 1-15,-2 0-4 0,0 2 1 16,-2 5-1-16,-6 1 1 0,-3 6-3 0,-4 2 1 0,-3 3 0 15,-3 2 0-15,-3 1-7 0,-4 1 2 0,0-3-1 16,2-1 1-16,0 1-2 0,0-1 0 0,2-2 0 16,-1 0 1-16,1 0-2 0,0 1 1 0,0-1-1 0,1-5 1 15,5-3 2-15,1 0 0 0,4-3 0 16,2 0 0-16,3-1 2 0,5-2 0 0,3-3 1 16,-4 0 0-16,4 0-4 0,0 0 2 0,0 0-1 15,2-3 1-15,-2 3-3 0,5-7 0 0,3 0 0 16,7-12 1-16,5-4-3 0,4-4 0 0,1-1 0 0,3 2 0 15,-1 2-2-15,3 1 2 0,0-1 0 16,-2 0 0-16,-2 0-1 0,0-1 1 0,0 5-1 0,-1 1 1 0,-5 3-1 16,-1 2 0-16,-3 2 0 0,-3 2 0 0,-1 5 0 15,-5 1 0-15,-7 4-1 0,9-5 2 0,-9 5-2 16,0 0 1-16,0 0 0 0,-1 5 0 0,1-5-1 16,-13 12-1-16,-2 0 1 0,-6 0 0 0,-5 9-3 15,-6 3 2-15,-1-1 0 0,-1-1-1 0,1 1 0 16,-1-2 0-16,1-1 0 0,-1-1 1 0,1 1 0 15,1-1 1-15,4-2 0 0,2-2 0 0,4-2-1 0,1-7 1 16,6 1 0-16,2 0 1 0,4-7 0 0,1 2-1 16,8-2 1-16,-5 2 0 0,5-2 0 0,-4-2 0 0,4 2 0 15,0-2 1-15,0 2-1 0,4-8 1 0,-1 1-1 16,5-5 1-16,5-7-2 0,4-2 2 0,-1 2-1 16,1 3 1-16,2 4-1 0,1-2 0 0,-1 2 0 15,0-2 0-15,1 2-1 0,1 0 0 0,-1 2 0 16,1 4 1-16,-1 0-1 0,-1 0 0 0,-2 1-1 15,-3 2 1-15,-1-2 1 0,-1 3 0 0,-5 0 0 0,-1 0 1 16,-6 2-1-16,5 2 1 0,-5-2 0 16,4 9 0-16,-4-9 0 0,2 5 0 0,-6 2 0 15,-3 3 0-15,-6 8 0 0,-4 2 0 0,-2 1 0 16,-1-2 0-16,-3-2 0 0,-3 1 0 0,0-1 0 16,2 0 1-16,0 1-1 0,0-1 1 0,-1-1-1 15,3-1 1-15,0-3-1 0,1-3 0 0,4 0 0 0,2-3 1 16,6 0 0-16,5-5 0 0,4-1 0 0,-3 4 1 0,3-4-2 15,0 2 1-15,0-2-1 0,2-2 1 0,-2 2-1 0,0 0 0 0,0 0 0 16,9-9 1 0,2-1-1-16,4-2 0 0,4-4 0 0,1-1 0 15,2-1 0-15,3-1 0 0,-1 2 0 0,0 2 0 16,0 1-1-16,1 0 0 0,-3 2 0 0,-2 0 1 0,-3 1-2 16,0 4 1-16,-2 2 0 0,0 0 0 0,0 1 0 15,-2 4 0-15,-4 0 0 0,-2 0 0 0,-7 0 0 16,6 2 1-16,-6-2 0 0,4 4 0 0,-4-4-2 0,3 3 2 15,-1 9 0-15,-4 2 0 0,-1 3-1 16,-3 2 1-16,-5 7 0 0,-2-3 0 0,-2-2 0 16,-4-2 0-16,5-4 0 0,-1 1 0 0,-2-2 0 0,2 0 0 15,4-4 0-15,1 0 0 0,1 2 0 0,2-1 0 16,7-11 0-16,-6 7 0 0,6-7 0 0,-4 5 0 16,4-5 0-16,-2 3 0 0,2-3 0 0,0 4 0 15,0-4 0-15,0 0 1 0,0 0 1 0,0 0-1 16,0 0 0-16,12-2 1 0,1 0 0 0,5-6 0 0,14-4 1 15,-4 0 0-15,-4-1-3 0,-1 0 1 0,-5 2 0 16,1-1 0-16,-1 0-1 0,3 0 0 0,-8 5 0 16,0 0 2-16,0 0-2 0,0 2 0 0,-5 1 0 15,-1 1 0-15,-7 3 0 0,11-4 0 0,-11 4 0 16,8-3 0-16,-8 3 0 0,3 0 0 0,-3 0 0 16,2 0 1-16,-2 0-1 0,0 2 0 0,-3 13 0 0,-9 3 1 15,-6 4-1-15,-7 2 1 0,-6 4-1 16,3-4 1-16,0-3 1 0,0-2 1 0,9-7-1 15,-1 2 1-15,-1-2 1 0,1-1 0 0,9-5-1 16,-2 1 2-16,1 0-1 0,1 0 1 0,11-7-1 16,-7 5 1-16,7-5-2 0,-8 4 2 0,8-4-2 0,-3 3 2 15,3-3-2-15,-4 4 0 0,4-4 1 0,0 0-1 0,0 0-2 16,0 0 1-16,7-11 0 0,3-1 0 0,5-2-2 16,3-3 1-16,5 0-1 0,-1 1 1 0,0-1-1 15,-1 5 0-15,-6 1 0 0,1 1 0 0,-1 0 0 0,2-1 0 16,-8 8 0-16,1-4 0 0,-1 2-1 0,-1 0 1 0,-8 5 0 15,9-4 0-15,-9 4-1 0,7-3 1 0,-7 3-1 16,4-4 1-16,-4 4 0 0,4-2 0 0,-4 2 0 16,3 0 0-16,-3 0 0 15,4 4 0-15,-2 10 0 0,-2-2 1 0,-4 3 0 0,-1 3 0 0,-1-8 0 16,1 0 1-16,-1-3 2 0,0 2-1 16,6-9 0-16,-7 10 1 0,7-10 0 0,-4 9 2 15,4-9-2-15,-4 7 2 0,4-7 0 0,-3 2-1 16,3-2 1-16,0 3-1 0,0-3 1 0,0 4 0 15,0-4-1-15,0 0 1 0,0 0-3 0,0 0 1 0,0 0-1 16,9-12 2-16,-1 1-3 0,1-3 0 0,2-3 0 0,2 1 0 0,-2 3 1 0,2-3-1 16,-7 11 0-1,1-4 0-15,1 2 0 0,-1 0-1 0,-7 7 0 0,11-10 1 0,-11 10-2 0,12-10 0 16,-12 10 0 0,7-7 0-16,-7 7 0 0,6-4 0 0,-6 4 0 15,3-3 0-15,-3 3-1 0,2-4 1 0,-2 4-1 16,0 0 1-16,0 0-1 0,0 0 0 0,0 0-1 15,-2 7 2-15,2-7-1 0,-1 9 0 0,-3-2 0 0,0 0 1 16,4-7-1-16,-6 10 1 0,6-10-1 0,-3 9 1 16,3-9 0-16,-4 5 0 0,4-5 0 0,-4 7 0 15,4-7 0-15,-3 5 0 0,3-5 0 0,0 4 0 16,0-4 0-16,0 3 0 0,0-3 0 0,0 3 0 0,0-3 0 16,0 6 0-16,0-6 0 0,0 0 0 15,0 0-1-15,0 0 0 0,0 0-1 0,0 0 1 16,0 0-3-16,1-6 1 0,3 0-1 0,0-1 1 0,1-2-5 15,1 0 0-15,3-8 0 0,1 0 1 0,-1 1-1 16,-2 1-1-16,1 1 0 0,-1 2 1 0,3-4-2 16,-1 0 1-16,0 3 0 0,1-1 0 0,-1 0 1 0,2 0 1 15,-11 14-1-15,8-10 1 0,-8 10 2 0,7-11-1 16,-7 11 1-16,4-7-1 0,-4 7-1 0,3-3 2 16,-3 3-1-16,4-2 0 0,-4 2 0 0,4 0 0 15,-4 0-1-15,7 4 2 0,-7-4-2 0,4 12 1 0,0 7 0 16,-2 0 0-16,0 2-1 0,-2-1 2 15,0-2-1-15,-2-1 1 0,0 0-1 0,0-1 0 0</inkml:trace>
  <inkml:trace contextRef="#ctx0" brushRef="#br1" timeOffset="79030.89">25009 15243 464 0,'2'0'0'15,"-2"0"0"-15,-2 0 0 0,2 0 35 0,-6 0 0 0,6 0-1 16,0 0 1-16,0 0 33 0,0 0-1 0,0 0 0 16,0 0 1-16,0 0-18 0,0 0 2 0,0 0-1 15,0 0 1-15,0 0-16 0,-2 0 0 0,2 0 0 16,-15 0 0-16,15 0-12 0,-24 0 1 0,24 0 0 16,-26 0 0-16,26 0-5 0,-26 0 0 0,26 0-1 0,-24-2 1 0,24 2-4 15,-23 0 1-15,23 0-1 16,-20-3 1-16,20 3 6 0,-22-7 0 0,22 7 1 15,-21-9-1-15,21 9 2 0,-22-14 0 0,22 14-1 16,-23-12 2-16,23 12-1 0,-22-14 0 0,22 14-1 0,-24-21 1 0,24 21-4 16,-30-29 2-16,30 29-1 0,-26-33 1 15,26 33-2-15,-24-31 1 0,24 31 1 0,-23-33-1 0,14 14-7 16,0 0 1-16,-1 2-1 0,3 1 1 16,-1 1-4-16,1-1 2 0,-1 2-1 0,3 2 1 0,-1 3-2 0,3-1 0 15,-1 1 1-15,2-1 0 0,0 1-2 16,0 1 1-16,0-3-1 0,1 1 1 0,1-4-3 0,0 0 1 15,1 2-1-15,3-3 1 0,0 2-2 0,1 3 0 0,5-2 0 16,-1-2 1 0,2 0-2-16,2-1-1 0,0 1 1 0,0 2 1 0,2 1-4 15,0 3 1-15,0-1-1 0,2-1 1 0,2-1-3 16,-1-1 2-16,1 2-2 0,-1 1 1 0,-1 2 1 0,0 2-1 0,0-2 0 16,1 0 1-16,3 0-1 0,-1-1 2 15,-1 1-1-15,0 3 0 0,1 4 0 0,1 2 0 16,-3 0 1-16,-1-2-1 0,-2-2 1 0,0 0-1 15,0 2 1-15,0 2-1 0,0 1-3 0,-1 1 2 16,1 1-1-16,-2 2 0 0,0 0-1 0,0-2 0 16,1 2 0-16,-1 2 1 0,0 1-2 0,0 0 0 0,-2-1 0 15,-4 0 1-15,-3 1-1 0,0 0 0 0,-1-1 0 16,1 0 1-16,0-1-1 0,0 3 0 0,-1-1 0 16,1 4 0-16,0 2-1 0,1 1 1 0,-1 0 0 15,-2-1 0-15,-2-2-3 0,0-1 2 0,0 1 0 16,-2 0 0-16,-3-2-3 0,-1 0 0 0,2 2 1 15,0 2 0-15,-1 1-4 0,-3 0 1 0,1-1-1 0,1 0 2 16,1 1-2-16,-3 0 0 0,1-1 1 16,-1-2 0-16,1-1 2 0,0 0-1 0,-1 0 1 0,1 1-1 0,-3 0 1 15,-1 0-1-15,0 0 1 0,0 0-1 16,0-1 3-16,-4 1 1 0,0-2-1 0,4 1 0 0,-1-1 1 16,1-2 1-16,0-1 0 0,0 3 0 0,0 2 0 15,0-2 0-15,-1 0 0 0,1 0 0 16,-2 0 0-16,-2 0 0 0,2 0 0 0,2-1 1 15,0-3 1-15,0 1-1 0,-1 0 0 0,3 1 0 0,0 0 0 16,0 1 0-16,-3-1 0 0,1 1 1 0,2-1 0 0,0 0 0 16,-1 1 0-16,1-3 0 0,1 1-1 0,3 0 1 0,-1-1-1 15,3 1 1-15,-1-2-1 0,0 0 0 16,-2 2 0-16,-1-4 0 0,1 2-1 0,1 0 2 16,1-1-2-16,0 1 1 0,1 0-1 0,-1 0 0 15,2 0 0-15,0 0 1 0,0 2-1 0,1-1 0 16,-1-1 0-16,0 2 0 0,2 1 0 0,0 1 0 0,0-1 0 15,0-1 0-15,0-1 0 0,0 1 0 0,0 1 0 16,2 1 0-16,0-1 0 0,1 1 0 0,-1-1 0 16,0 2 0-16,2-3 0 0,-1 1 0 0,1 1 0 15,0-1 0-15,0 0 0 0,-1-1 0 0,1 0 0 16,2-1 1-16,-1 1 0 0,1-2 0 0,-1 0 0 16,1-2 2-16,-6-5-1 0,11 10 0 0,-11-10 0 15,11 11 2-15,-3-6-2 0,-1 0 0 0,1 0 0 16,-1-1 2-16,1-1-3 0,1-1 1 0,0 0 0 15,2-1 1-15,1 1-2 0,-1 0 0 0,0 0 0 16,0-2 1-16,0 0-1 0,1 0 0 0,-1 0 1 0,0-2-1 16,0 0 0-16,0 0 0 0,-1-1 0 15,-1-1 0-15,0-1 0 0,0-2 0 0,1 2 1 16,-1 0-1-16,2-2-1 0,0 2 1 0,1 1-1 0,1-6 1 16,0 1-1-16,-2-1 0 0,0 1 0 0,-3 2 1 0,-8 7-1 0,9-8 0 15,-5-1 0-15,1 2 1 16,1 0-1-16,-1 0 0 0,-5 7 0 0,4-10 0 0,-2 3 0 15,0 0 0-15,0-5 0 0,-2 0 1 0,0 1-1 16,0 1 0-16,-2-5 0 0,-2-1 1 0,0 0-1 16,-1 1 2-16,-3-8-2 0,1 6 1 0,-2-2-1 15,-3-2 1-15,3-1-1 0,2 1 1 0,-3-2-1 16,1 1 1-16,0-1-1 0,-1 1 1 0,-1 1-1 16,0-1 1-16,2 3-1 0,1-2 1 0,1 0-1 0,-1 0 0 15</inkml:trace>
  <inkml:trace contextRef="#ctx0" brushRef="#br1" timeOffset="82101.39">24679 14909 1444 0,'-4'2'0'0,"4"-2"0"0,-2 1 0 16,2-1 9-16,4-3 1 0,-4 3-1 0,4-4 1 15,-4 4 7-15,0 0 0 0,0 0-1 0,0 0 2 16,0 0-8-16,0-1 2 0,0 1-2 0,2-6 1 0,-2 6-9 0,5-12 2 15,-5 12-2-15,19-29 1 0,-6 8-3 0,4-1 1 0,-1-1-1 16,-1-1 1-16,-2 5-1 16,0 2 0-16,0-1 0 0,1 1 2 0,-1 1-2 0,-2 4 0 15,-2 0 0-15,0-2 0 0,1 2 0 16,-3 0 0-16,-3 3 0 0,-2 4 0 0,-2 5 0 0,0-5 0 16,0 5 0-16,2-3 0 0,-2 3 0 0,0 0 0 0,0 0 0 15,0 0 0-15,0 0 0 0,-6 5 0 16,-1 2 0-16,-6 3 0 0,-10 6 0 0,-5 4 1 0,2-1-1 15,2-3 1-15,2-2 0 0,-1 0 0 16,3 0 0-16,1-1 1 0,0 1 1 0,1-2-1 0,3 0 0 16,2-1 2-16,4-4-2 0,3-2 0 0,6-5 0 0,-6 5 2 0,6-5-2 15,-2 0 0 1,2 0 0-16,0-3 1 0,0 3-2 0,4-4 1 0,-4 4 0 16,15-15 0-16,2-1 0 0,5-5-1 0,2-1 0 15,1 1 0-15,-1 2 0 0,2 0 1 0,0 0 1 16,-2 0-1-16,1 2 1 0,-1 1 2 0,-4 2-1 15,-1 0 1-15,-4 0 0 0,-2 1 2 0,-2 2 0 16,-4 6-1-16,-7 5 2 0,6-2 0 0,-6 2 0 16,4 0 0-16,-4 0 1 0,0 0 1 0,0 0-1 15,-2 9 1-15,-4 0 0 0,-1 3 1 0,-4 5 1 0,-2 2-1 0,-6 2 1 0,-3 3 2 16,-1-1-1 0,3-6 1-16,-1-2-2 0,3-2 0 0,-1-1 1 0,0 2-1 15,1 1 0-15,-1-1 1 0,1-2-1 0,1-2 1 0,2-1-2 16,0 0-1-16,0-1 0 0,0-1 1 0,2 0-5 15,0 0 0-15,2 0 1 0,3-3 0 0,8-4-5 16,-9 5 1-16,9-5 0 0,-4 1 0 0,4-1-1 16,-2 0 0-16,2 0 1 0,0-1 0 0,0 1-1 0,0-4 1 15,0 4-1-15,8-12 0 0,1-2 0 16,2-3 1-16,2 0-1 0,2-1 1 0,2 1-2 0,0 0 2 16,2 1-1-16,-1 2 0 0,1 2-1 0,-1 2 0 15,-3 3 0-15,-2 0 1 0,-3 2-2 16,-3 1 0-16,-7 4 0 0,11-1 1 0,-3-1-2 0,-1 0 1 15,1 2-2-15,-3 0 2 0,-5 0-2 0,6 0 1 16,-6 0-1-16,0 7 1 0,0-7-3 0,2 10 1 0,-4-3 0 16,-2 4-1-16,-1-1 1 0,-5 4-1 15,-1 2 1-15,-2 1 0 0,-4 0 2 0,0-1-1 0,3 1 1 16,1-5 0-16,0 0 0 0,1 0 1 0,3-3 0 16,2 0 0-16,3-2 0 0,2-4 0 0,2-3 0 15,-4 4 0-15,4-4 1 0,-3 3 0 0,3-3 0 16,0 0 1-16,0 0 0 0,3 0 0 0,-3 0 0 15,13-10 2-15,4-1-1 0,5-1 0 0,3-3 1 16,-1-3-1-16,-2 1-1 0,1 0 1 0,1-1-1 0,-2 1 1 0,-1 1-2 16,-1 4 1-16,1 0-1 0,-1-2 0 15,-1 2-1-15,-2 0 0 0,-4 2 0 16,0 3 1-16,-4 2-1 0,-5 1 0 0,-4 4 0 0,3-2 0 16,-3 2 0-16,4 0 0 0,-4 0 0 0,2 0 0 0,-2 0 0 0,0 9 0 15,-2-2 0-15,-5 7 0 0,-6 7 0 0,-6 5 0 0,-2 0 0 16,1 0 0-1,0 1 0-15,-3 1 0 0,-1 0 0 0,-2-4 0 0,-2 2 0 16,0-2 1-16,4-3 0 0,1-2 0 0,5-4 1 16,-1-1 1-16,4-2-1 0,2-1 0 0,4-4 3 0,5-4-1 15,4-3 1-15,-4 4-1 0,4-4 1 0,0 3-1 16,0-3 1-16,2-2-1 0,-2 2 1 16,4-3-1-16,-4 3 1 0,9-16-1 0,2-1-1 0,4-6 1 0,2 1-1 15,0 0 2-15,2 1-2 0,1 2 0 0,1 1 1 16,1 1 0-16,-2-4-1 0,-1-1 0 0,0 1 0 15,1 2 1-15,-1 3-1 0,-1 1 0 0,1-1 1 0,0 2-1 0,-1 1 0 16,1-1 1 0,-4 3-1-16,-4 4 1 0,-2 4-2 0,-1 1 0 15,-8 2 0-15,11-1 1 0,-11 1-3 0,2 0 0 16,-2 0 0-16,0 0 1 0,0 0-1 0,0 0 0 0,-4 6 0 16,-1 3 1-16,-5 5-1 0,-3 2 0 15,-13 13 0-15,4-5 1 0,-3-1-1 0,1-1 0 0,4-3 0 16,-1 0 0-16,-1-3 1 0,0 1 0 0,5-5 0 15,0 2 0-15,2-2 0 0,0 0 2 0,15-12-2 16,-11 7 1-16,11-7-2 0,-7 7 0 0,7-7 0 16,-4 4 1-16,4-4-2 0,-4 3 1 0,4-3 0 15,0 0 0-15,0 0-3 0,0 0 0 0,0 0 0 16,6-3 1-16,-6 3-5 0,15-12 2 0,14-11-1 16,-2 4 0-16,0 0-3 0,1 2 0 0,-11 3 0 15,2-2 2-15,-2 1-5 0,-1-1 2 0,-3 6 0 16,2-1 0-16,-2 3 3 0,2-1 2 0,-5 4-2 0,-1 0 1 15,-2-1 0-15,1 1-1 0,-8 5 0 0,7-3 2 0,-7 3-1 16,8-4 1-16,-8 4 0 0,3 0 0 0,-3 0 1 16,4 0-1-16,-4 0 1 0,-2 2-1 0,2-2 2 0,-11 9 0 15,-17 15-1-15,4-3 2 0,-2 3-1 16,2 0 0-16,9-10 1 0,-2 0 0 0,0 0 2 0,0-2 0 16,8-5 0-16,0 0 0 0,-1 0 2 0,1-1 0 15,9-6 1-15,-11 7-1 0,11-7 4 0,-11 7 0 16,11-7 1-16,-4 4 0 0,4-4 4 0,-4 3 0 15,4-3 0-15,-3 0 1 0,3 0-2 0,-2 0 0 16,2 0 0-16,-2 0 1 0,2 0-2 0,4-5 0 0,14-12 0 16,3-2 0-16,1-2-2 0,2 0-1 0,-5 6 1 15,1-1 0-15,-1 4-3 0,0 0 2 0,-3 1-1 16,1 1 0-16,0 1-5 0,0 2 0 0,-10 2 0 16,1 2 1-16,-8 3-2 0,11-5 1 0,-11 5 0 15,7-4 0-15,-7 4-1 0,6-2 0 0,-6 2 0 16,4 0 1-16,-4 0-2 0,3 4 0 0,-3 13 0 0,-5 2 1 0,-3 5-1 15,-5 2 1-15,-7 4-2 0,-1-2 2 16,3-1-1-16,-3-1 1 0,3-5 0 16,-1-2 0-16,0 0-2 0,-1 0 2 0,9-9 0 0,-1 3 0 15,1-3 0-15,2 0 1 0,9-10 0 0,-4 7 0 16,4-7-1-16,-4 4 1 0,4-4 0 0,-3 3 0 0,3-3-1 0,-4 5 0 16,4-5-1-1,0 0 2-15,0 0-2 0,0 0 1 0,0 0-1 0,2 0 1 0,-2 0-1 0,9-7-1 16,8-8 1-1,2-1 0-15,-1 1-2 0,1-1 1 0,-4 4 0 16,0 0-1-16,0 0-1 0,-1 0-1 0,-14 12 0 0,14-11 1 0,-7 6-3 16,-1 0 0-16,-6 5 0 0,7-7 2 0,-7 7-2 15,7-7 0-15,-7 7 0 0,4-3 1 0,-4 3 1 16,4-4 0-16,-4 4 0 0,0 0 1 0,0 0-2 16,0 0 0-16,-4 9 1 0,-3 3 0 0,-6 3-1 0,-2 3 2 0,-2 3-1 15,-2-2 0-15,3-2 1 0,-1-2 0 0,9-8 1 16,1 0-1-16,0 0 3 0,-1 0 1 15,8-7 0-15,-9 9 0 0,9-9 0 0,-8 7 1 16,8-7 0-16,-3 3 0 0,3-3-2 0,-4 4 2 16,4-4 0-16,0 1 0 0,0-1 0 0,5-1 0 15,20-10 0-15,-1-3 0 0,2-3 0 0,2-2 0 16,0 0 0-16,0 0 0 0,-2 2 0 0,-2-1 2 16,-7 6-2-16,2 2 1 0,-1 0 0 0,1 1 1 15,-19 9-1-15,13-4 1 0,-13 4 1 0,11-5-1 0,-11 5 0 16,7-3 0-16,-7 3 2 0,8 0-1 15,-8 0 0-15,4 0 2 0,-4 0-1 0,1 1 1 0,-1 12-1 16,-3 0 2-16,-5 3 0 0,-3 3-1 0,0-2 1 16,-2 2 1-16,0-1-1 0,0-3 1 0,0-3 0 15,0 0 0-15,0 2-2 0,-2-5 1 0,4 0-1 16,-2-1 1-16,0 1-3 0,-1 0 1 0,1-2-1 16,0-1 2-16,0 1-3 0,0 0 0 0,4-3 0 15,0-1 1-15,-1 1-1 0,1-1 1 0,0-1-1 0,-1 0 2 0,1-1-2 16,2 1 1-16,7-2 1 0,-12 4-1 15,12-4-2-15,-11 3 1 0,11-3 0 0,-7 3 0 16,7-3-2-16,-8 0 1 0,8 0 0 0,-3 0 0 16,3 0-1-16,-4 0 0 0,4 0 0 0,-4 0 0 0,4 0-1 0,-4 0 1 15,4 0 0-15,0 0 0 0,0 0-1 0,0 0 0 16,0 0 0-16,2-10 0 0,4 3-2 16,1 0 1-16,16-14 0 0,-3 2 0 0,1 0-3 0,-1 0 2 15,1 4-1-15,-1-1 1 0,1 1-3 16,1 1 2-16,-3 3-2 0,-1-1 2 0,-3 2-4 15,0-1 1-15,-15 11 0 0,9-6 1 0,-9 6-2 0,8-4 0 0,-8 4 0 16,4-3 0-16,-4 3 0 0,3-2 2 0,-3 2-2 16,0 0 1-16,0 0 0 0,0 0 1 0,0 0-1 15,-1 9 0-15,-3-3 4 0,-4 5-1 16,-10 11 1-16,1-1 1 0,2-2 0 0,-2-2 1 0,2-3-2 16,0 0 2-16,1 0 0 0,0 0 0 0,9-7 0 0,-1 0 1 15,1 0-1-15,-1-2 0 0,6-5-1 16,-7 7 1-16,7-7 0 0,-8 7 0 0,8-7 0 15,-4 3 0-15,4-3 0 0,-3 4 0 0,3-4-1 0,-4 3 1 16,4-3-1-16,-4 4 0 0,4-4 0 16,0 0 0-16,0 0-2 0,0 0 1 0,2-7-1 0,2-2 1 0,1-5-2 0,3-3 2 15,5-7 0 1,0-1-1-16,0 1 2 0,0 2 0 0,-4 3 0 0,1-2 0 0,-1 2 0 16,0-2 0-16,-1 2 0 15,-1 0 1-15,1 0-1 0,-1 0 1 0,-5 12 0 16,2-2 0-16,0 2 0 0,-3-1 0 0,-1 8 0 0,4-11 0 0,-4 11-1 0,4-10 1 0,-4 10 0 31,0-9 1-31,0 9-1 0,0-5 0 0,0 5 0 0,-2-9 1 16,2 9-2-16,-4-6 0 0,-3 2 1 0,1 2 0 15,-3 2-2-15,-2 0 1 0,-12 4-1 0,3 1 1 0,1 0-2 0,2 2 0 0,4 0 1 16,0 0 0-16,2 2-3 16,0 1 1-16,11-10 1 0,-7 10-1 0,7-10 0 0,-8 7-1 15,8-7 1-15,-4 7 0 0,4-7 1 16,-3 7-1-16,3-7 1 0,-2 4 0 0,2-4 0 15,0 3-1-15,0-3 1 0,0 4 0 0,0-4 0 16,4 3 1-16,-4-3-1 0,11 5 1 0,-4-5 1 0,2 0-1 16,10-5 1-16,0 0 0 0,-3-2 0 0,-1-2-1 15,-7 6 1-15,-1-4 0 0,3 3 1 0,-1-3 0 16,-9 7 0-16,11-10-1 0,-11 10 1 0,11-10 1 16,-11 10-1-16,8-7 1 0,-8 7-1 0,7-7 1 0,-7 7-1 15,2-7 1-15,-2 7-1 0,2-9 1 0,-2 9-1 16,-2-10 1-16,2 10 0 0,-4-9 0 0,4 9 0 15,-11-7 0-15,4 4 1 0,-1 1 1 16,-9-1-1-16,1 1 1 0,-3 4 2 0,0-1 0 0,-1 5 1 16,-1 0-1-16,1 3 6 0,1 0 2 0,1 3-2 15,1 0 1-15,0 2 1 0,2 1 1 0,2-1-1 0,0 2 1 16,2-1-4-16,2 1 2 0,5-9-1 0,0 0 0 16,2 0-5-16,0 0 2 0,1 0 0 15,1 0 0-15,0-1-4 0,0 1 1 0,0 2 0 16,1-4 0-16,1 2-4 0,2 0 0 0,0 0 0 15,0-2 1-15,-4-5-2 0,11 11 1 0,-4-8 0 0,2-1 0 16,1-1-2-16,1-1 0 0,11-5 0 0,-1-3-1 0,-1-3-1 0,-1-3-1 16,-2 1 1-16,-1-5-1 0,-1 1-1 15,0-2 0-15,-2 0 0 0,-1 0 1 0,-3 0-2 0,0 0 1 16,-3 3 0-16,-1 1 0 16,-1 1 0-16,-2 0 2 0,-2 14-1 0,2-12 1 0,-2 12 1 0,0-11 0 15,0 11 1-15,0-10 0 0,0 10 1 0,-4-10 0 0,4 10 0 16,-9-7-1-16,1 7 1 0,-3 3 1 0,-28 16-1 15,7 2 1-15,3 7-2 0,1 1 0 0,5-1-1 16,1 3 2-16,1 0-11 0,3-1 0 0</inkml:trace>
  <inkml:trace contextRef="#ctx0" brushRef="#br1" timeOffset="84536.97">22762 11171 351 0,'0'-2'0'0,"0"2"0"16,0 2 0-16,0-2 3 0,1 5 2 0,-1-5-1 15,0 0 1-15,0 0-281 0</inkml:trace>
  <inkml:trace contextRef="#ctx0" brushRef="#br1" timeOffset="85021.42">23796 10326 138 0,'0'0'0'0,"0"0"0"0,0 0 0 0,0 0-105 0</inkml:trace>
  <inkml:trace contextRef="#ctx0" brushRef="#br1" timeOffset="85169.95">23990 10210 438 0,'1'0'0'0,"-1"0"0"0,-1 0 0 0,1 0 29 0,-6 2 2 15,6-2-1-15,0 7 0 0,0-7-6 0,2 9 1 16</inkml:trace>
  <inkml:trace contextRef="#ctx0" brushRef="#br1" timeOffset="108407.84">27856 5668 476 0,'0'0'0'0,"0"0"0"0,2 0 0 0,-2 0 40 0,3 0 0 16,-3 0-1-16,6-6 2 0,-6 6 26 0,4-7 2 15,-4 7-2-15,3-5 1 0,-3 5-19 0,4 0 0 16,-4 0 0-16,0-3 1 0,0 3-15 0,0-5 0 16,0 5 0-16,0-4 1 0,0 4-16 0,-5-8 2 15,5 8-2-15,-6-16 1 0,6 16-4 0,-7-14 0 0,7 14 0 16,-8-12 1-16,8 12 3 0,-9-12 0 0,9 12 1 16,-15-12 0-16,15 12 3 0,-15-9 1 0,15 9-1 15,-21-7 1-15,21 7 4 0,-28-2 1 0,28 2-1 16,-35 0 1-16,13 0-1 0,-3 2-1 0,3 5 0 15,2-2 1-15,-1 4-4 0,1 0 1 0,1 1 0 16,0-1 0-16,3 3-5 0,1-4 1 0,2 5-1 16,1-5 2-16,5 1-5 0,3-2 0 0,4-7 0 15,-3 10 0-15,3-10-7 0,-4 11 1 0,4-11-1 16,-2 8 2-16,2 1-5 0,0-1 1 0,2-1-1 16,0 2 1-16,0 0-3 0,-1-1-1 0,3 1 1 15,0 0 1-15,0-1-3 0,1 3 1 0,3-3 0 0,-1 1 0 16,2 3-1-16,1 0 0 0,-1 0 1 0,2-3 0 0,-1 0-3 0,-1-1 0 15,0 1 1-15,1 0 0 16,-1 1-1-16,-2-5-1 0,1 4 0 0,5 1 0 0,2 4-1 0,1-2 1 16,-1-3-1-16,0-1 0 0,-4-1-1 0,-1-3 0 15,-1 1 0-15,2 4 0 0,-1-2-1 0,-1 1 1 0,0 1 0 16,2 0 0 0,-1-1-1-16,-1 1-1 0,0 0 1 0,-1-3 0 0,-8-6-1 0,9 9 0 0,-5-2-1 15,1 2 2-15,3-4-2 16,-3 2 0-16,-1 1-1 0,0 1 1 0,0 0-1 0,-2 3 1 0,-1-3 0 15,1-1 0-15,-2 1 1 0,0 1 1 0,0-5-1 0,0 1 1 0,0-6 0 16,-5 10 1 0,5-10-1-16,-6 9 1 0,6-9-2 0,-7 8 2 15,7-8 0-15,-10 5 0 0,1 2 0 0,-2-3 0 16,-2 1 0-16,-2-1 0 0,-2-4 0 0,-2 1 2 0,1 1-2 0,-1-2 1 16,1-2 2-16,1 1 0 0,2 1 1 15,-2-4-1-15,0 4 3 0,2-5 0 0,1 1 1 16,-1 1 0-16,0-2 3 0,2 1 0 15,0-1 0-15,0-2 0 0,0 4 2 0,1 3 0 0,3-2-1 16,0 2 1-16,1-3 0 0,3-3-1 0,5 6 0 16,-12-3 0-16,12 3-1 0,-5 0 2 0,5 0-1 15,-4 0 0-15,4 0-2 0,-4 0 0 0,4 0 0 16,-3 0 0-16,3 0-2 0,-2 0-1 0,2 0 1 16,4 0 0-16,-4 0-4 0,3 9 2 0</inkml:trace>
  <inkml:trace contextRef="#ctx0" brushRef="#br1" timeOffset="109467.76">28262 5837 1218 0,'2'0'0'0,"-2"0"0"0,0 0 0 0,0 0 19 0,4 0 0 0,-4 0 0 15,3-3 2-15,-3 3 3 0,6-5 2 0,-6 5-1 16,4-6 1-16,-4 6-10 0,3-3 1 0,-3 3 0 15,4-9 1-15,-4 9-13 0,4-7-1 0,-4 7 1 0,4-5 0 16,-4 5-4-16,0-12 0 0,0 12 1 16,0-21-1-16,0 21 0 0,0-21 1 0,0 21-1 0,-6-24 1 15,6 24 2-15,-6-29 0 0,4 12 1 16,1 1-1-16,-3-1 4 0,0 1 0 0,0-1 0 16,-1 1 0-16,-3-5 5 0,1 1 2 0,1-1-1 15,1 0 1-15,-1 6 7 0,2 1 2 0,-1-2-1 0,-3-1 1 0,-1 1 4 16,-2-1 0-16,0 1 0 0,0 1 0 0,-3 1-2 0,-2-2 1 15,-1 4-1-15,2-2 1 0,0 2-5 0,-2 0 2 16,-1 0-2-16,-3-2 2 16,-1 2-4-16,-4 0 1 0,0 0 1 0,1 0-1 0,1 3-4 15,0-3 1-15,0 3 0 0,0-1 0 0,-1 5-4 0,1 0 1 0,-2 1-1 16,0-1 1-16,0 3-2 16,0 0 2-16,2 2-2 0,-2-3 2 0,-2 3-4 0,-2 3 2 0,2 1-1 15,2 1 0-15,1-1 0 16,3 4-1-16,0 1 0 0,1 0 0 0,5 3-2 15,1-5 0-15,0 3 0 0,0 2 1 0,0 4-2 0,2-1 0 16,-2-1 0-16,-2 2 0 0,0-4-3 0,1 0 1 16,-1 5-1-16,0-1 2 0,0 3-2 0,1 2 0 15,1 1 1-15,0-1 0 0,0 0-3 0,0-1 0 16,0 1 1-16,2 0-1 0,0 3-1 0,0 2 0 16,0 2 1-16,0-4-1 0,0 5-1 0,0-4 1 15,0 4-1-15,0-3 2 0,1 3-2 0,-1 3 0 0,2-6 0 16,2 1 0-16,0-1-1 0,1-2 1 0,3 1-1 15,1 4 1-15,2 0-1 0,2 1 0 0,2-2 0 16,-2-2 2-16,0 1-2 0,0-3 0 0,2-3 0 16,1 2 0-16,3-1 0 0,3 1 0 0,2 1 0 15,1-3 0-15,-1 3-2 0,2-3 2 0,0-1 0 16,2 1 0-16,2 0-1 0,1-2 1 0,1 2-1 16,0-2 1-16,-1 3-2 0,3 4 1 0,-1-1-1 15,1-5 0-15,-1 1-1 0,2-4 1 0,1 2 0 0,1-5-1 16,0 2 0-16,1-4 0 0,-1 0-1 15,0 0 2-15,0 0-1 0,0 2-1 0,2-5 1 0,2 1 0 0,2-1-2 16,0-1 2-16,-2-4-1 0,-2 1 1 16,0-1 0-16,0 1 0 0,-3-5 1 0,1 3 0 0,2-3-1 15,0-3 0-15,0-1 1 0,0 3 0 16,2-6 0-16,2 1-1 0,0-4 1 0,0 0 0 0,-1-2 0 16,1-1 0-16,0-4 1 0,-2 2 0 0,-2-1 0 15,-2-1 1-15,0-1 0 0,1-2 0 0,-1-5 0 16,0 1 0-16,-1-2 0 0,-5-1 0 0,-1-3 0 15,-2 1 1-15,-2-4-1 0,-2-4 1 0,0 1 0 0,2-2 2 16,0-2-2-16,-3-1 1 0,-1-3 1 0,0-1 2 0,2 4-2 16,2-1 2-16,-1 3-1 0,-1 1 1 15,-2-2-1-15,-3 5 1 0,-3 6 0 0,-1 1 1 16,0 4 0-16,0 0-1 0,-4 1 1 0,-3 4 0 16,-5 2 1-16,-1 1 0 0,-2-1-1 0,-2 1 0 0,0 4 0 0,0 2 1 15,0 1-3-15,-3 2 2 16,-1 2-2-16,1-5 2 0,-1 1-3 0,2 0 1 15,0 4-1-15,2-4 0 0,2 3-3 0,0 0 1 0,2-1 1 16,4 4-1-16,7 3-4 0,-4-2 2 0</inkml:trace>
  <inkml:trace contextRef="#ctx0" brushRef="#br1" timeOffset="110110.45">29071 5808 1344 0,'1'3'0'0,"-1"-3"0"16,-3 0 0-16,3 0 16 0,-4 0 0 0,4 0 0 0,-2 0 1 0,2 0 9 15,0 0 1-15,0 0-1 0,0 0 0 0,0 0-6 16,0 0 0-16,0 0 0 0,0-3 0 0,0 3-12 16,0 0 1-16,0 0-1 0,0-5 1 0,0 5-4 0,2-4 1 15,-2 4 0-15,9-9 0 0,-9 9 1 0,26-19 0 16,-7 9 0-16,2 3 0 0,1-2 2 0,2 3 1 16,0 0-1-16,2-2 2 0,1-1 2 0,0-1 1 0,3 1-1 15,0 0 2-15,4 1 1 0,1 1 2 16,0-4-1-16,3 1 1 0,-1 0 1 0,-2-2 1 0,1 1-1 15,-3 1 2-15,3-1-7 0,-1 1 2 16,-1 0-1-16,-1-1 0 0,-1 4 1 0,-2-1 0 0,-2-1-1 16,0 0 1-16,-2 1-1 0,-6 4-1 0,-3 4 1 15,-4-3 1-15,-4-4-3 0,-1 2 2 0,-8 5-1 16,5-4 1-16,-5 4-2 0,0-2 1 0,0 2-1 16,-2-6 2-16,2 6-4 0,-13-9 0 0,2 4 0 15,-6-7 1-15,-7 1-3 0,-6 1 0 0,1-2 0 16,3 0 1-16,-1 3-4 0,3 0 1 0,2 2 0 15,1-1 0-15,3-1-4 0,-1 6 2 0,2 3-1 16,4-4 1-16,2 2-3 0,6 2 0 0,5 0 0 0,-8 0 2 0,8 0-2 0,-5-3 0 16,5 3 0-16,-4 0 2 15,4 0-3-15,-2 0 0 0,2 0 0 0,4 0 1 0,-4 0-2 16,3 0 1-16,-3 0 1 0,15 0-1 0,0 5-1 16,6 2 0-16,1 2 0 0,0 3 1 0,1-4-1 0,-1 5 0 15,-1 2 0-15,-3 2 0 0,-1 4 0 0,-2 0 0 0,-2 0 0 16,-2 0 0-16,-5-1 0 15,-3-1 0-15,-1 2 0 0,-2 0 0 0,0 0-1 0,0-4 1 16,-2 0 0-16,-1 2 0 0,-3-1-1 0,1 2-1 0,-1-4 1 16,0 1 0-16,1-5-1 0,-1-3 0 0</inkml:trace>
  <inkml:trace contextRef="#ctx0" brushRef="#br1" timeOffset="111039.52">30479 5444 1318 0,'0'0'0'0,"0"0"0"0,0 0 0 0,0 0 19 0,0-3 0 0,0 3 0 0,0-4 0 0,0 4 15 0,0-5 1 0,0 5 0 16,0-14-1-16,0 14-12 0,0-19-1 0,0 19 0 0,0-20 2 16,0 20-12-16,0-16 1 0,0 16 0 0,0-10 0 15,0 10-3-15,0-7 0 0,0 7 0 0,0-4 1 16,0 4 3-16,0 0 1 0,0 0-1 0,0 4 1 16,0-4 6-16,0 12 0 0,0-12 0 0,-5 33 1 15,-1 0 2-15,0 3 1 0,1 2-1 0,1-2 2 16,0-6-4-16,1-1 2 0,-1 1-1 0,0-3 1 0,2-1-6 15,1-2 0-15,-3 1 0 0,2-1 1 0,-2-7-7 16,2 1 2-16,0-3-2 0,1-1 1 0,-1-2-7 0,0-2 0 16,0-1 1-16,0-5 0 0,2-4-5 0,-2 8 1 15,2-8-1-15,0 5 1 0,0-5-2 0,0 6 2 16,0-6-2-16,0 3 1 0,0-3-1 0,0 4 0 16,0-4 0-16,0-6 0 0,0 6 0 0,0-7 0 0,0-6 0 15,0-6 0-15,0-6-1 0,0-4 1 16,0-1 0-16,2 1 0 0,0 0 0 0,0 1 0 0,2-1 0 15,1-4 0-15,5 1 0 0,1 1 0 16,-2-2 0-16,-2 4 0 0,-1 5 1 0,2-4 0 0,-1 2 0 16,0 2 0-16,1 0 1 0,-1 3 2 15,-1 4-1-15,0 1 0 0,1 4 2 0,-1 7-1 0,-6 5 1 16,9-12-1-16,-9 12 2 0,0 0 0 0,0 0-1 16,0 0 2-16,0 0 1 0,0 0 0 0,0 0-1 15,4 0 1-15,-4 0-1 0,3 12 1 0,1-4 0 16,2 5 0-16,1 7-2 0,1 6 1 0,-3 2 0 15,1-4 1-15,-1-1-3 0,1 1 2 0,-2 0-1 0,-2 0 0 0,-1 1-1 16,3 1-1-16,0-6 1 0,0-1 0 16,-1-1-1-16,1-1-1 0,0 0 1 0,1-1-1 0,1-1-2 15,-1-4 1-15,1-1 1 0,-2-5-1 0,-4-5-1 16,4 12 0-16,-4-12 0 0,7 9 0 0,-7-9-1 16,4 7 0-16,-4-7 0 0,7 0 1 0,-7 0-1 0,8-3 0 15,-1-1 0-15,2-1 0 0,4-7 0 0,4-4 0 16,-2-1 0-16,-2 0 0 0,-2 1 0 15,-1-1 0-15,-1-4 0 0,2 0 0 0,0-1-1 0,1-1 1 16,-1-1 0-16,2 0 0 0,0 3 0 0,0-5 0 16,0 4 0-16,0 1 0 0,-2 0 0 15,0 0 0-15,-1 7 0 0,-3 2 0 0,-3 5 0 0,-1 6 1 0,-3 1-1 16,4-4 2-16,-4 4-1 0,4 0 0 16,-4 0 0-16,0 0 0 0,0 0 1 0,4 0 1 0,-4 0-1 15,3 12 1-15,1 4-1 0,0 5 2 16,-2 5-1-16,0-2 0 0,-1 5 1 0,-1-3 0 15,0 2 0-15,0 0 0 0,0 1 1 0,0-5-1 0,0 6 1 16,0-4-1-16,0 1-1 0,0-2 1 0,0 0-1 16,0 0 2-16,2-1-3 0,0-2 1 0,2 1 1 15,0-2-1-15,-1-2-2 0,1-4 1 0,0 1 1 16,0-7-1-16,-1-1-2 0,1-1 1 0,-4-7 0 16,4 9 0-16,-4-9-1 0,7 3 0 0,-7-3 0 15,4 5 1-15,-4-5-2 0,7 4 0 0</inkml:trace>
  <inkml:trace contextRef="#ctx0" brushRef="#br1" timeOffset="111839.35">31390 5415 1381 0,'0'0'0'0,"0"0"0"0,0-4 0 0,0 4 15 0,0-6-1 0,0 6 1 0,-1-11-1 0,1 11 9 16,-14-24 0-16,5 5 1 0,-2-2-1 0,-2-1-9 15,-2-3-1-15,0-2 1 0,0 1 0 0,0-2-9 0,-1 2 1 16,-3-3-1-16,0 1 1 0,-1 2-4 0,-1 2 1 16,1-4 1-16,-3 6-1 0,1 1-1 0,0-2 2 15,-3 3-2-15,-1 2 1 0,-3 3 3 0,-1 1 1 16,-2-3-2-16,2 4 2 0,-1 1 3 0,-3 0 1 0,-1 5-1 15,1 2 2-15,1 5 2 0,1 0 2 0,-2 5-1 0,-1 2 0 16,0 2 7-16,1 0 0 0,1 1 0 16,1 0 1-16,2 2-1 0,2 4 2 0,0 0-2 15,2 1 2-15,2 5-3 0,0 3 1 0,-1 2-1 16,3 3 1-16,2 3-4 0,1 3 1 0,-2 5-1 16,1-2 1-16,-1 2-4 0,3 4 0 0,1-3-1 0,0 3 2 0,0 0-4 0,1 0 2 15,1 0-2 1,0 1 1-16,2-4-1 0,0 3-1 0,2-5 0 0,1 1 0 15,5 1-2-15,1-1 0 0,2-3 0 0,0 0 1 0,2 2-3 16,2-3 0-16,0 1 0 0,2-6-1 16,1-2-1-16,3 3-1 0,-1-6 1 0,3 3-1 15,1-6-1-15,2 2-1 0,0-2 0 0,2-3 1 16,0 0-2-16,1-6 1 0,1 3-1 0,0-1 0 0,0 2-1 0,1-5 1 16,3 1-1-16,-1-2 1 0,1 0-1 15,3 3 0-15,2-7 0 0,2 3 0 0,2-4 0 0,0 1 0 16,-1-2 0-16,1-4 0 0,-2-1 0 15,0 2 0-15,0-8 0 0,0 1 1 16,0-2-1-16,2-1 0 0,-2-2 0 0,0 1 1 16,2 0-1-16,-2 2 1 0,-2-4-1 0,0 2 2 0,0-2-2 15,0 1 0-15,0-1 0 0,0 0 0 0,-2-3 0 16,2 0 0-16,-1 0 0 0,-3 0 1 0,0 0-1 0,1 0 0 16,-3-2 0-16,-1 2 1 0,-2-5-1 15,-1 1 0-15,3 0 0 0,1-1 1 0,1 0 0 0,-1-4 0 16,1 2 0-16,-1-2 2 0,1-1-2 0,-1-3 1 15,1 1 0-15,-1-3 0 0,-1-3 1 0,-2 1 0 16,0-1 0-16,1 1 1 0,1 1 0 0,-1 2 2 0,-3-7-2 16,0 0 2-16,0 1 0 0,-2-5 0 0,-2 1 1 15,-1 1 0-15,-1-1-2 0,0 0 2 0,-1 1-1 16,-3 2 0-16,-1 4 1 0,0-4 0 0,-2 2 0 16,-2 1 1-16,-2 4-1 0,0-3 2 0,-2 5 0 15,-3-6 0-15,-3 3 0 0,-1 1 0 0,-5 1 0 16,-3-2 0-16,-5 1-1 0,-4 1 0 0,-4-1 0 0,-3 4 0 15,-8 0-4-15,-2-3 2 0,-1 1-1 16,-3 0 1-16,1 0-5 0,-1 1 1 0</inkml:trace>
  <inkml:trace contextRef="#ctx0" brushRef="#br1" timeOffset="113372.43">28571 14203 124 0,'0'-2'0'0,"0"2"0"0,0 0 0 0,0 0 66 0,2 0 2 16,-2 0-1-16,0-3 0 0,0 3 16 0,0-7 0 16,0 7 0-16,0-11 2 0,0 11-28 0,0-15 0 15,0 15 0-15,0-18 0 0,0 18-13 0,-5-27 0 0,5 27 0 0,-6-26 0 0,6 26-18 16,-4-28 3-16,4 28-3 16,-3-23 3-16,3 23-7 0,-4-19 0 0,4 19 1 15,-2-17-1-15,2 17-4 0,0-17 1 0,0 17-1 16,0-17 1-16,0 17 2 0,-6-19 0 0,6 19 0 15,-5-14 1-15,5 14 4 0,-8-6 1 0,8 6 0 16,-3-1 0-16,3 1 2 0,-2-5 1 0,2 5-1 16,0 0 1-16,0 0-2 0,0 0 1 0,0 0-1 15,0 0 2-15,0 0-5 0,0 0 2 0,0 0-1 16,0 13 1-16,0 6-7 0,2 7 2 0,-1 2-1 0,1 0 0 16,2-2-3-16,0 0 0 0,-1 0 0 15,1 1 0-15,0 1-6 0,0 0 2 0,-1-1-1 0,1 1 1 16,0-2-5-16,0 0 0 0,-3 2 0 0,1-1 0 15,0 1-6-15,0 0 2 0,-2-1-2 0,0-2 1 16,0 1-2-16,0-2-1 0,0-2 0 0,2-1 0 0,0-4-1 16,1-1 0-16,-1-2 0 0,0-2 1 15,0-2-1-15,0-3 0 0,-2-7 0 0,0 12 0 0,0-5 0 16,0-2 0-16,0-5 0 0,0 9 0 0,0-9 0 16,0 5 0-16,0-5 0 0,2 4 0 0,-2-4 0 0,0 3 0 15,0-3 0-15,0 4 0 0,0-4 0 0,0 1 0 16,0-1 0-16,0 0 1 0,0 0 0 0,0 0 0 15,0 0 0-15,3 0 2 0,-3 0 0 0,4 0 2 16,-4 0-2-16,10-3 1 0,-1 1 2 0,4-1 0 16,2-1-1-16,-2 1 1 0,0-1 2 0,0 1 0 0,-2 1-1 15,-2 0 1-15,1 1 0 0,-1-1 1 0,0 2 0 16,-1 0 0-16,-8 0-2 0,11-2 1 0,-4 2 0 16,-1 0-1-16,-6 0-1 0,11 0 1 0,-11 0-2 15,11 0 2-15,-11 0-4 0,12 0 2 0,-5 0-2 16,0 0 2-16,1 0-3 0,-1 0 0 0,1 2 1 15,-1 1-1-15,1-1-1 0,-1-2 0 0,-7 0 0 16,11 0 1-16,-3 0-2 0,-1 0 0 0,-7 0 0 0,11 0 2 16,-3 2-2-16,-1 1 0 0,-7-3 0 15,10 6 0-15,-10-6-2 0,3 5 2 0</inkml:trace>
  <inkml:trace contextRef="#ctx0" brushRef="#br1" timeOffset="114303.13">29322 14097 1356 0,'4'-3'0'0,"-4"3"0"0,2-14 0 0,-2 14 25 16,-6-14 1 0,6 14-2-16,-2-17 2 0,2 17 8 0,4-18 0 15,-4 18-1-15,4-12 2 0,-4 12-16 0,0-5 1 0,0 5-1 16,0-5 2-16,0 5-15 0,0-7 2 0,0 7-1 15,0-7 1-15,0 7-5 0,-2-7 2 0,2 7-1 16,-8-5 1-16,8 5-2 0,0-4 1 0,0 4 1 16,0-3-1-16,0 3 2 0,-5-2 0 0,5 2-1 15,-8 5 2-15,8-5 2 0,-15 7 0 0,15-7 0 16,-27 25 0-16,12-5 7 0,0 5-1 0,0 1 1 16,0 0 1-16,2 1 2 0,2 1 0 0,0 1 0 15,1 2 1-15,1 1-4 0,1 1 1 0,3-4 0 16,-1 2-1-16,3 2-2 0,-1 2 1 0,2-3-1 0,2-4 1 15,4 0-5-15,1-2 1 0,1-2 0 0,1-1 0 16,1-4-6-16,1-2 1 0,2-3-2 0,-1-2 2 16,-1-2-3-16,2-1 2 0,0-2-1 0,0-2 1 15,1-3-3-15,1-2 0 0,0 0 0 0,2 0 2 0,-1-2-4 16,1 0 1-16,-2 2 0 0,-1-2 0 0,-3-1-1 0,-2-2 0 16,-7 5 0-16,12-11 0 0,-12 11-1 15,9-10 1-15,-7 3 0 0,0 0 0 0,-1 0-1 0,1 0 0 16,-2 0-1-16,-2-1 2 0,-1-4-1 0,-1-2 1 15,-2 0-1-15,-3 0 1 0,-2 0-1 0,-2 2 1 16,-2 2 0-16,0 1 0 0,2 2 0 0,0 2 0 0,2 2 0 16,1 1 0-16,1 0 0 0,2 0 0 0,7 2 0 15,-11-3 0-15,11 3 0 0,-10 0 0 16,10 0 0-16,-5 0 1 0,5 0 0 0,-4 0 0 0,4 0 1 16,-4 0 0-16,4 0-1 0,-4 0 0 0,4 0 0 15,0 0 1-15,0 0 0 0,2 0-1 0,-2 0 0 0,4-2 1 16,-4 2-1-16,9 0 0 15,1-3 0-15,5-1 2 0,5-1-3 0,2-2 1 0,-3 2-1 16,-4 2 1-16,-2 1-1 0,-2 0 0 0,-1 0 0 16,-1 1 1-16,0-1-1 0,-1 0 0 0,-8 2 0 15,7 0 0-15,-7 0 0 0,8 0 0 0,-8 0 0 0,9 0 0 0,-9 0 0 0,11 5 0 16,-11-5 0 0,11 12 1-16,-7-3-1 0,-2 3 1 0,0-3-1 0,0 5 1 15,-1 1 1-15,1 1 0 0,0 1-1 16,-2 2 1-16,0 0 2 0,4 2-1 0,-2 0 0 0,-2-4 2 0,0-1-1 0,2-1 2 15,-1 1-2-15,1-2 2 0,0-4 1 0,-2-1 1 16,0-1-2-16,2 1 2 0,0 1-1 16,0 1 0-16,0-1-1 0,-1 2 2 15,3 4-1-15,0-1 1 0,0 3 0 0,-2-3-1 16,-1 4 0-16,3 2 0 0,0-2 0 0,0-5 1 0,-3-7-3 16,-1-4 2-16,0-3-2 0,4 6 2 0,-4-6-2 15,0 3 0-15,0-3 0 0,0 2 0 16,0-2-1-16,0 0 0 0</inkml:trace>
  <inkml:trace contextRef="#ctx0" brushRef="#br1" timeOffset="114795.96">29756 14163 1595 0,'0'-4'0'0,"0"4"0"0,2-3 0 0,-2 3 20 0,0 0 1 0,0 0-1 16,0-3 0-16,0 3 15 0,-5-6 1 0,5 6 0 15,-6-5 0-15,6 5-12 0,-4-2 1 0,4 2 0 16,-3-3 0-16,3 3-11 0,-8-4-1 0,8 4 1 16,-7-1-1-16,7 1 1 0,-8 0 0 0,8 0 1 0,-15 7 0 15,15-7-1-15,-22 19 2 0,22-19 0 16,-21 31-1-16,12-10 3 0,0 3 0 0,1 0 0 0,5-1 1 0,-1-1-2 15,2 1 0-15,0-1 0 16,2-1 0-16,2 0-2 0,0-1 1 0,0 1 0 0,0 0 1 0,-1-4-6 16,5 1 1-16,0-1 0 0,-1-2 1 15,1-2-5-15,1-3 1 0,1-1 0 0,-1-3 0 0,1 1-5 16,1-1 1-16,2 1-1 0,0-4 1 0,0 0-4 16,1 1 1-16,-1-2 0 0,0-2 0 0,0-2-2 15,2-2 1-15,0-1-1 0,2-3 2 0,-2-5-2 16,0 0 0-16,0-1 0 0,-1 0 1 0,-3-3-1 0,0-2 1 0,0 1-1 15,-1-2 1-15,-2-3-1 0,-3-1 1 0,-1 0 0 16,0 1 0-16,0 4 0 0,-2 0 2 0,-4 0-1 16,0 3 0-16,-1 3 2 15,-3 2-1-15,1 3 0 0,-1-1 1 0,1-3 1 0,0 1 1 0,-3 3-1 16,-3 3 1-16,-4 1 1 0,1 1 0 0,-3 1-1 0,0 2 2 16,-1 2-1-16,-4-1 0 15,-1 1-1-15,5 2 1 0,-1 1-2 0,3 2-1 16</inkml:trace>
  <inkml:trace contextRef="#ctx0" brushRef="#br1" timeOffset="115673.17">30177 14189 1557 0,'2'-4'0'0,"-2"4"0"0,4-3 0 0,-4 3 19 0,4-7 0 0,-4 7 0 0,3-3 0 0,-3 3 9 16,4-7 1-16,-4 7-1 0,4-9 0 15,-4 9-10-15,0-14 0 0,0 14-1 0,0-24 1 16,-2 7-13-16,-2-6 1 0,1 1-2 0,-1 1 2 0,-2 2-1 16,-3-2 1-16,0-1-1 0,-1-3 1 15,-1-1 4-15,-2-1 0 0,-2 1 0 0,-2 0 0 16,-1 0 6-16,-1 2 0 0,-1 3 0 0,-1-3 0 15,-1 3 4-15,-2 0 0 0,-4 2-1 0,-2 0 1 0,-2-2-1 16,-1 0 1-16,-3 6 0 0,1-2 1 0,1 3-1 16,-1 2 1-16,-4 1 1 0,1 1-1 0,-3-1-2 15,-3-1 1-15,-1 4 0 0,0 1 1 0,1 2-2 16,-1-4 0-16,0 4 0 0,0 1 0 0,1 3 1 16,-1 1 0-16,-2 0 0 0,1 0 2 0,1 1-3 0,0 4 0 15,4 4 0-15,-1 0 1 0,1 1-3 0,1 4 0 16,3 2 0-16,0-1 1 0,0 1-3 0,1 1 1 15,1 4 0-15,-1 0 1 0,3 1-6 0,-1 2 1 0,3 2 1 16,-1-2-1-16,2 2-3 0,2 0 1 0,2 2 0 16,0 3 0-16,0-3-2 0,0 0 0 0,4 3 0 15,-1-4 0-15,3 3-3 0,1-1 1 0,0 1-1 16,3-1 2-16,-1-1-2 0,0 1-1 0,2 4 1 16,0 0-1-16,4 0-2 0,2-4 2 0,1 4-2 15,1 0 1-15,-1 0 0 0,3 0-1 0,1 0 0 16,2-2 0-16,2-2-1 0,4 2 1 0,0 1-1 15,-1-1 1-15,1 0-2 0,0-2 1 0,1 2 0 16,3 2 0-16,-1 0-1 0,3 0 0 0,-1 0 0 16,2-2 1-16,0 2-1 0,1 0 0 0,-1 0 0 15,0 0 0-15,2-1 0 0,0 1 0 0,2-1 0 16,2-1 0-16,1-2 0 0,3-1 0 0,-1-1 0 0,-1-1 0 16,1 2 0-16,3 0 0 0,-1-2 0 0,2-2 0 15,4-2 0-15,0 1 0 0,0 1 0 0,2-3 0 16,2 1 0-16,-1 3 0 0,1-3 0 0,0-3 0 0,-1-1-1 15,1-3 1-15,0-1 0 0,1-2 0 0,1-2-1 16,-1-1 1-16,3 0-1 0,-1-2 1 16,2 0-1-16,1 0 0 0,1-2 0 0,-2 0 0 0,-1-3-2 15,-1-2 2-15,0-2 0 0,3-2 0 0,-1-1 0 16,0-2 0-16,2 0 0 0,2-1 1 0,-2-1-2 16,1 2 2-16,0-3 0 0,1-2 0 0,-1 0 0 15,-1-2 0-15,0 2 0 0,0 1 0 0,-2 1 0 16,1-1 0-16,-1-1 0 0,0-1 0 15,0-3 0-15,1 0 2 0,-1-1-2 0,-2 0 1 0,-1-2 0 16,-3-2 0-16,1 0 0 0,2-1 1 0,-3-3-1 0,-1-1 2 16,0-1-1-16,0-1 0 0,-2-3 0 0,-4-2 2 15,2-5-1-15,0-2 0 0,0-1 3 0,0-6 1 16,-3-1-2-16,-1-4 2 0,0-2 0 0,1-8 1 0,-8-2-2 16,-6-4 2-16,-7-3 0 0,-4-3 0 0,-15-9 0 15,-9-12 1-15,-17-16-2 0,-11-10 0 0</inkml:trace>
  <inkml:trace contextRef="#ctx0" brushRef="#br2" timeOffset="148221.91">25156 11609 250 0,'0'0'0'0,"0"0"0"0,0 0 0 0,0 0 24 0,4 1 2 15,-4-1 0-15,2 4 0 0,-2-4 52 0,0 3 1 0,0-3 0 0,0 0 0 31,0 0-16-31,0 0 1 0,0 0 0 0,0-1 0 16,0 1-16-16,0-2 2 0,0 2-1 0,-2-5 0 0,2 5-14 16,-8-4 0-16,8 4 0 0,-4-3 1 0,4 3-8 0,-3-4 1 15,3 4-1-15,-4-3 1 0,4 3-8 16,-7-2 1-16,7 2-1 0,-8-9 1 0,8 9 3 16,-7-12 0-16,7 12 0 0,-10-12 0 0,10 12 0 0,-15-12 1 15,15 12 0-15,-9-12-1 0,9 12 4 0,-7-14-1 16,7 14 0-16,-12-16 0 0,12 16 0 0,-13-17 0 15,13 17 0-15,-13-17 0 0,13 17-3 0,-20-17 0 16,20 17 1-16,-17-18 0 0,17 18-4 0,-11-17 1 16,11 17-1-16,-15-12 1 0,15 12-1 0,-15-12 1 0,15 12-1 15,-22-12 1-15,22 12-2 0,-28-6 1 0,28 6 1 16,-26-12-1-16,26 12 0 0,-26-5 0 0,26 5 0 16,-30-3 1-16,30 3-3 0,-26 0 0 0,26 0 0 15,-26 0 2-15,26 0-6 0,-23 0 0 0,23 0 0 16,-22 0 1-16,22 0-4 0,-30 0 1 0,30 0-1 15,-32 5 2-15,32-5-4 0,-29 12 1 0,29-12 1 16,-30 10-1-16,30-10-2 0,-28 11 1 0,28-11 0 16,-24 15 0-16,24-15-2 0,-19 12 0 0,19-12 0 0,-19 14 0 0,19-14-3 15,-18 16 2-15,18-16 0 16,-19 12 0-16,19-12-1 0,-18 21-1 0,18-21 1 0,-19 20 0 16,19-20-1-16,-19 18 0 0,19-18 0 0,-20 19 1 0,20-19-2 15,-24 26 1-15,24-26-1 0,-28 26 1 16,28-26-1-16,-23 31 0 0,23-31 1 0,-22 29-1 15,22-29 0-15,-28 26 0 0,28-26 0 0,-26 28 1 0,26-28-3 0,-26 29 1 16,13-11 1-16,0-3-1 0,1 1 0 0,1-1-1 16,0-1 1-16,0 0-1 0,0 0 0 15,0 0 1-15,1 1-1 0,1-4 0 0,1 1 1 16,3-2-1-16,1-1 0 0,2-2 1 0,0 1-1 0,1-1 1 16,-1 0-1-16,0 2 1 0,0 3-1 0,0 0 0 15,0 0 0-15,0 0 1 0,2 1-2 0,0-1 1 16,0 0 0-16,0 0 0 0,0 0-1 0,0 2 0 15,0-2 1-15,0 4-1 0,2 1-1 0,-2 0 1 0,0 0 1 16,4 1-1-16,0-1-1 0,-1 0 0 0,1 1 0 16,0-1 1-16,0 0-2 0,-1-3 2 0,3 3-1 0,0 1 0 0,1-3-1 15,0 1 1 1,1 1-1-16,-1-5 1 0,1 0-1 0,-1 1 1 0,3-1-1 0,-1 1 1 16,0 3-1-16,2 1 1 0,1-3-1 15,-1 0 1-15,0 0-1 0,0 0 2 0,-2 0-2 0,1-1 1 0,-1 1-1 16,0 0 1-16,1 0 0 0,-1 2 0 0,2 1-1 0,0-2 1 0,1-1 0 31,-1 0 0-31,0 0-1 0,2-2 2 0,0-3-1 16,-2 3 0-16,-2-5-1 0,1 1 1 0,-1 3-1 15,4-1 1-15,0 2-1 0,0 2 1 0,2-2 0 16,0 0 0-16,0-3-1 0,2 0 2 0,-1-1-1 16,-1 1 0-16,-3 0-1 0,-3 1 1 0,2-1 0 0,2 3 0 15,0-4-1-15,0 5 1 0,0-5 0 0,2 1 1 16,0 0-2-16,0-1 1 0,0 1 0 0,2 1 0 15,-1-3-1-15,1 0 1 0,0 0-1 0,0 0 1 16,-1 0-1-16,1 0 1 0,-2 0-1 0,-2 0 1 16,-2-2-1-16,-1 0 0 0,1-2 0 0,2-1 2 0,2 2-2 0,0-1 0 15,0-1 0-15,-2 0 1 0,-2-1-1 16,0 3 0-16,0-4 0 0,0 0 0 0,-1 0 0 0,-1 0 0 16,0 0 0-16,3-4 0 0,-1 3 0 0,2-3 0 15,0 1 0-15,4-3 0 0,1 3 0 0,3-6 0 16,-3 2 0-16,-3 0 0 0,-2 1 0 0,-2-1 0 0,-1 0 0 15,-1 0 0-15,2 0 0 16,-1 0 0-16,1 0 0 0,2-2 0 0,2-1 0 0,0 0 0 16,-2-1 0-16,0 3 0 0,0-5 0 0,-2 5 0 15,-4-4 0-15,1 3 0 0,1-3 0 0,0 2 0 16,1-1 0-16,-1-4 0 0,0-1 0 0,1-1 0 16,-3 5 0-16,2-1 0 0,1 1 0 0,1 0 0 0,-2-2 0 15,1 1 0-15,-3 0 0 0,1 1 0 0,-1 0 0 16,-1-3 0-16,-1-1 0 0,-1-1 0 0,0 1 0 15,-1-1 0-15,1 1 0 0,0-1 0 0,-2-4 0 16,0 2 0-16,-4-2 0 0,0 2 0 0,0-1 0 0,0-1 0 0,0 2 0 16,0 0 0-16,-1-5 0 0,-1-1 0 15,-2 1 0-15,3 0 0 0,-3 1 0 0,0-1 0 16,-1 0 0-16,-1 3 0 0,1 0 0 0,0-3 0 16,-1 3 0-16,1 1 0 0,-1-1 0 0,1-3 0 15,-1 3 0-15,3-2 0 0,-3 4 0 0,-1-5 0 0,0 3 0 0,-3 1 0 16,1 2 0-16,-2-3 1 15,-2 4-1-15,-1 2 1 0,-1-6-1 0,2 2 1 0,0 0-1 16,0 0 1-16,0 1 0 0,-2 3 0 16,-1 1-1-16,-1 2 2 0,1 0-1 0,1 0 0 0,0 0-1 15,2-1 1-15,2 5-1 0,0-4 1 0,0 3-1 0,0-1 1 0,5 4-1 16,1 0 1-16,0 0-1 0,-1 1 1 16,1-2-1-16,-1 2 1 0,1-4-1 0,-1 2 2 0,1 2-2 15,-1-2 1-15,1 2-1 16,1-2 1-16,6 7-1 0,-11-10 1 0,11 10-1 0,-11-9 0 15,11 9 0-15,-11-7 1 0,11 7-1 0,-11-7 0 0,11 7 0 16,-12-1 0-16,12 1 0 0,-11-4 0 16,0 4 0-16,0 4 0 0,-2-3 0 0,-2 3 0 0,-9 4 0 0,1-1 0 15,3 5 0-15,1-3 0 16,1 3 0-16,-1 0 0 0,2 2 0 0,0 2 0 0,1-2 0 0,-1-1 0 16,-2 1-1-16,1 0 1 15,-1 3-1-15,0 1 1 0,3-1-1 0,-1 2 0 0,0 0-1 16,0-2 1-16,0 1-1 0,1-1 1 0,-1 2 0 15,0 0 0-15,0 0-1 0,1-2-1 0,3 1 1 16,-2-3 1-16,0 3-2 0,0-3 0 0,7-8 1 16,1 0 0-16,0 0-2 0,1 2 2 0,6-9-1 15,-8 8 1-15,8-8-2 0,-7 9 1 0,7-9-1 0,-4 3 2 16,4-3-1-16,-3 4-1 0,3-4 1 16,-4 3 0-16,4-3-2 0,-4 4 1 0,4-4-1 15,0 0 1-15,0 0-2 0,0 0 2 0,0 0-1 0,4-2 1 16,3-3-2-16,3-4 1 0,21-17-1 0,-1 4 0 15,-4-2 1-15,-2 6-1 0,1-6 0 0,-1 3 1 16,0-5 0-16,0 0 1 0,2 0-1 0,0 0 1 0,1 2-1 16,-1 0 1-16,-8 7-1 0,1-1 1 0,0 3-1 15,-1-4 2-15,-5 8 0 0,0 1-1 0,-2 0 1 16,1-1 1-16,-12 11-2 0,7-5 2 0,-7 5 0 16,4-5 0-16,-4 5-1 0,4-4 1 0,-4 4 0 0,3-3 0 15,-3 3-1-15,0 0 2 0,0 0 0 0,0 0 0 16,0 0 0-16,-5 3 0 0,-3 1 0 0,-3 3 1 15,-43 29-1-15,11-8 1 0,6-4-2 0,3-3 2 16,16-7 0-16,-5 3 0 0,-1 4 0 0,-2 1 0 0,-22 16 0 16,10-7 0-16,1-5 0 0,4-1 0 15,12-15 0-15,-1 6 0 0,-4 1 0 0,0 0 0 16,3-3 0-16,3 0 0 0,-1 1 0 0,3-4 0 0,18-11 0 16,-12 7 0-16,12-7 0 0,-11 7 0 0,11-7 0 15,-7 3 0-15,7-3 0 0,-6 5 0 0,6-5 0 16,-4 2 0-16,4-2 0 0,-3 2 0 0,3-2 0 15,-2 0 0-15,2 0 0 0,0-2 0 0,4-12 0 16,5-5 0-16,4-2 0 0,4-3 0 0,7-7 0 16,0 3 0-16,2 2-1 0,0-1 1 0,-2 2-1 0,1-1 1 15,-1 1-2-15,0-3 1 0,0 4 0 16,1-1 0-16,-3 3-2 0,4-1 1 0,-5 6 0 0,-1 0 1 16,-1-4-3-16,-3 2 2 0,-3 7 0 15,2 1 0-15,0-1-1 0,0 5 1 0,-15 7 0 0,10-6 0 0,-10 6-1 0,7-4 1 16,-7 4 0-1,7-3 0-15,-7 3-1 0,4-4 2 0,-4 4-1 0,4 0 1 0,-4 0 0 16,4 0 0-16,-4 0 0 0,5 5-1 0,-5-5 1 0,2 12 0 0,-4 16 0 16,-3-4 1-16,-5 6-1 15,-1-3 1-15,-6 8-1 0,1-2 1 0,-1-2-1 0,-2 0 1 0,1-1 0 16,-1-1 0 0,0 2-1-16,1-3 1 0,1-2 0 0,0 0 0 0,2 2 0 0,0-4 0 0,4-5 0 15,0 0 0-15,0 0 0 0,0-2 0 16,5-8 0-16,2-2 0 0,1 1 0 0,-1 1 0 15,4-9 0-15,-4 10 0 0,4-10 0 0,-4 9 0 16,4-9 0-16,0 4 0 0,0-4 0 0,0 3 0 16,8 2 0-16,3-5 0 0,4-5-2 0,5-4 2 15,33-18 0-15,-11 1 0 0,-6 0-1 0,-3 0 1 16,-10 9 0-16,5-4 0 0,1-3-1 0,3-2 1 0,22-16-1 16,-9 4 1-16,-6 7-1 0,0 1 0 15,-20 15 0-15,3-4 1 0,1-2-1 0,1-1-1 0,-6 4 1 16,3 1 0-16,-3 5-1 0,1 0 1 0,-19 12-1 15,11-9 1-15,-11 9-2 0,8-5 2 0,-8 5 0 16,3-4 0-16,-3 4-1 0,4-3 1 0,-4 3-1 16,4 0 1-16,-4 0 0 0,-2 5 0 0,-13 26 0 15,-3-1 0-15,-7 3 0 0,-1 1 0 0,-20 20-1 16,7-13 1-16,-1-1 0 0,5-7 1 0,0-4 0 16,-3 4 0-16,1 0 0 0,-4 0 0 0,17-10 0 0,-2 3 0 15,-2 1 0-15,2 4 0 0,5-10 0 0,1 2 0 0,1-3 0 16,0-1 0-16,6-5 0 0,0-2 1 15,4 2-1-15,-2-2 0 0,11-12 0 0,-8 7 1 16,8-7-1-16,-7 7 0 0,7-7 0 0,-4 4 2 16,4-4-2-16,-3 3 0 0,3-3 0 0,0 0 0 0,0 0 0 15,0 0 0-15,13-15 0 0,3-4 0 0,5-6 0 16,7-4 0-16,18-18 0 0,-7 9 0 0,-3 7 0 16,-1 5 0-16,3-3 0 0,1-3 0 0,0 0 0 15,0-5 0-15,-13 16 0 0,4-1 0 0,3-2-2 0,3-1 2 16,-5 3 0-16,3-1 0 0,-2 1-1 0,-3 1 1 15,-12 11 0-15,0-1 0 0,-2 3-1 0,0 1 1 16,-15 7 0-16,11-4 0 0,-11 4-1 0,9-3 1 0,-9 3 0 16,4 0 0-16,-4 0-1 0,4 0 1 15,-4 0 0-15,7 10 0 0,-7-1 0 0,-2 3 0 16,-9 26 0-16,-2-2 0 0,-7-3 0 0,-1-3 0 0,-14 15 0 16,3-7 0-16,2-2 0 0,0 1 0 0,-1-5 0 15,-1 3 0-15,-3 1 0 0,-3-3 0 0,16-10 0 16,-6 3 0-16,0 1 0 0,-2-1 0 0,8-3 0 0,0 1 0 15,1-3 0-15,4 1 0 0,12-11 0 16,-3-4 0-16,3 1-1 0,-1 1 1 0,6-9 0 16,-7 10 0-16,7-10-1 0,-6 7 1 0,6-7 0 0,-2 4 0 0,2-4-1 0,0 3 1 15,0-3 0 1,4 2 0-16,-4-2-2 0,15-9 2 0,46-31-1 0,-14 9 1 0,-2 0-1 0,-2 2 0 16,-8 1 0-1,4-1 0-15,0-4-1 0,2-2-1 0,0 4 1 0,0 0 1 0,0 3-1 16,-2 0 1-16,-11 11 0 0,6-4-1 15,1 1 0-15,2-1 1 0,-9 5 0 16,2 1 0-16,-4 3-1 0,0-1 0 0,-16 10 1 0,-1 0 0 16,0 1-1-16,1 0 1 0,-10 2 0 0,11 0 0 15,-11 0-2-15,7 0 2 0,-7 0-1 0,10 9 1 0,-9-2-1 16,-1 5 0-16,-5 22 0 0,-6-1 1 16,-6 0-1-16,-4-2 1 0,-18 23 0 0,4-13-1 0,-2-4 0 15,-1 1 1-15,14-17-1 0,-4 1 1 0,-2 6-2 16,-3 0 1-16,-12 15 0 0,6-7 1 0,7-3 0 15,2-2 0-15,17-17 0 0,-1 2-1 0,-1 1 1 16,-2 4 1-16,2-7-1 0,0 1 1 0,0 1 0 0,0-2 0 16,15-14 0-16,-7 6 0 0,7-6 0 0,-6 7 0 0,6-7 0 15,-4 4 0-15,4-4 0 0,-3 2 0 16,3-2 0-16,0 0 0 0,0 0 0 0,0 0 0 16,7 0 0-16,4-6 0 0,6-4 0 0,4-6 0 15,12-10 0-15,-1 2 0 0,-2 3 0 0,-2 1 0 16,0-1 0-16,0 0 0 0,1 0 0 0,-1 1 0 0,4-5 0 15,0 5 0-15,-1-1 0 0,1 0 0 0,-12 9 0 16,3 0 0-16,-3 3 0 0,1 1 0 0,-14 4 0 16,1 2 0-16,-1 1 0 0,-1-1 0 0,-6 2 0 15,7 0 0-15,-7 0 0 0,8 0 0 0,-8 0 0 16,9 5 0-16,-7 2 0 0,0 3 0 0,-4 25 0 0,-6-2 0 0,-5-2 0 16,-2 0 0-16,-16 18 0 15,1-11 0-15,-2-4 0 0,1-1 0 0,14-15 0 16,-4 1 0-16,-1 5 0 0,-2 0 0 0,1 0 0 15,3-1 0-15,1-1 0 0,1 1 0 0,6-9 0 16,1 1 0-16,2-3 0 0,0 0 0 0,9-12 0 0,-4 9 0 16,4-9 0-16,-4 5 0 0,4-5 0 0,-4 7 0 0,4-7-1 15,-1 9 0-15,1-9 0 0,0 2 1 0,0-2-1 16,1 3 0-16,11 0-1 0,1-3 1 0,2-3-1 16,3-2 0-16,10-9 0 0,-4 2-1 0,3-2 0 0,-1 0 0 15,2-5-1-15,-1 0 2 0,1 0-1 0,0-2-1 0,-2 2 1 16,1 0 0-16,-3 0-2 15,0-2 2-15,-7 8-1 0,1 0 1 0,-1 1 0 0,0 0-1 0,-17 12 1 16,11-8 1-16,-11 8-2 16,11-7 1-16,-11 7-1 0,8-6 1 0,-8 6 0 0,7-3 0 0,-7 3 0 15,4-3 1-15,-4 3 0 0,4-2 1 16,-4 2-2-16,2 0 2 0,-2 0 0 16,0 0 0-16,-2 12 0 0,-4 3 0 0,-5 3 0 0,-2 1 1 15,-4 2-2-15,0 1 2 0,1-1 0 0,-1 0 0 16,9-16 0-16,1 3 0 0,-1 1 0 0,3-2 0 0,5-7 0 15,-8 10 0-15,8-10 0 0,-7 7 0 0,7-7 0 16,-4 4 2-16,4-4-2 0,-4 3 0 0</inkml:trace>
  <inkml:trace contextRef="#ctx0" brushRef="#br2" timeOffset="202119.87">11638 500 552 0,'-2'-24'0'0,"2"24"121"16,-6-24 0-16,-1-23-121 0,1 7 0 16,1 11 110-16,3 5 0 0,-2 6-110 0,2 1 0 15,-3 1 74-15,1 1 0 0,0 4-74 0,1-1 0 16,1 5 63-16,-2 4 0 0,4 3-63 0,-2-2 0 16,2 2 42-16,-5-3 1 0,5 3-43 0,-8-4 0 0,8 4 33 0,-5 0-1 15,5 0-32-15,-8 0 0 16,8 0 29-16,-5 0 2 0,5 0-31 0,-14 7 0 15,5-2 24-15,4 2 2 0,-3 2-26 0,1 0 0 0,-1 3 30 16,3 5 1-16,-5 4-31 0,7-2 0 0,-3-2 41 0,0 4 2 16,3 3-43-16,-1 2 0 0,0-2 45 0,-1 6 0 0,-1-3-45 15,2 6 0 1,1 0 45-16,1 0 1 0,-4 5-46 0,6 4 0 0,-4 3 38 0,3 5 1 0,-1-2-39 16,2-1 0-16,0-2 28 15,0-3 1-15,0 2-29 0,0 1 0 0,0 0 11 0,0 0 2 16,2-1-1-16,-1 1 0 0,3-4-4 0,-4-1 1 0,2 5 0 0,2 2 0 0,-2 1-2 31,1 2 0-31,-3 1-1 0,2-3 2 0,0 6-3 0,-2-4 0 16,-2 7 1-16,0 0 0 0,2 2-2 0,-3 0 1 15,1 5-1-15,-2-5 2 0,-2 0-2 0,3 1 1 0,-3 2-1 0,2 4 2 16,2 0-4-16,-3-4 1 16,-1 4 1-16,1-4-1 0,-5 4-1 0,1-4 2 0,0-1-1 15,-1 1 0-15,1 1 1 0,4 2-1 16,-5-2 1-16,3-5-1 0,-1 0-1 0,1-5 2 0,1 4-2 15,1 0 1-15,1 2-2 0,0 0 0 0,1 2 1 16,1-4 0-16,-4-4 0 0,-1 1 0 0,3 0 1 16,2-1 0-16,2-2 0 0,-4-5 1 0,4-1-1 15,4 0 0-15,-4 0 1 0,2-3 0 0,2-6 0 16,-3 2 0-16,1-5 1 0,2 0 0 0,-2-5 0 0,2 1 0 16,1-5 0-16,3 2 0 0,-3-2 0 15,1-3 0-15,-2 0 0 0,1-4 1 0,-1-1-2 0,-2-2 2 16,2-4-2-16,-3-1 2 0,-1-9-2 0,0 8 2 0,0-8-2 15,2 4 1-15,-2-4-1 0,4 2 2 16,-4-2-3-16,0 3 2 0,0-3-2 0,0 0 2 0,0 0-2 16,0 0 0-16,0 0 1 0,0-5-1 15,0-6-2-15,0-2 1 0</inkml:trace>
  <inkml:trace contextRef="#ctx0" brushRef="#br2" timeOffset="203138.01">8306 2270 489 0,'-5'-3'0'0,"5"3"0"0,-11 0 0 0,11 0 76 0,-8 7 2 0,8-7-1 15,-2 2 0-15,2-2-21 0,-5-6 2 0,5 6-1 16,-4-3 0-16,4 3-15 0,-2-3-1 0,2 3 1 16,-5 0-1-16,5 0-17 0,-2-2 1 0,2 2-1 0,-6 0 1 15,6 0-9-15,-4 0 0 0,4 0 0 16,-1 0 1-16,1 0-5 0,5 0 2 0,-5 0-2 15,19 8 2-15,7-2 0 0,4 2 2 0,1-1-2 16,3-2 2-16,1-1-5 0,3-1 2 0,-1-1-1 0,6 2 0 0,1 2-3 16,5 0 2-16,1 1-1 0,0-6 0 0,4-1 1 15,2 0 1-15,4 0 0 0,5 0 0 0,0 4-2 16,8-4 1-16,0 0 0 0,1 0 1 0,5 0 0 0,4-4 1 16,1-1 0-16,6 2 0 0,-3-3 1 15,6 3-1-15,1-6 1 0,-1 2-1 0,5-1 3 0,-2-1 1 0,2 0-2 16,3 1 2-16,-1 1 0 15,3-2 1-15,-4-3-1 0,7 3 1 0,0-3-3 0,-2-3 1 16,-1 1 0-16,-1 2 1 0,-1-4-5 0,0 4 0 16,-3 2 1-16,3-2 0 0,2 0-5 0,-3-1 0 15,-1 1 0-15,-4 0 0 0,-2 0-3 0,0 0 1 0,0 0 0 16,1-2-1-16,-1 2-2 0,0 0 2 0,-2 0-2 0,-3 3 2 16,-3 0-1-16,3 2 1 15,-10 2-1-15,1-3 1 0,-7 4-1 0,-1-1 1 0,-2 1-1 16,-2 1 1-16,-4-2 1 0,1-2 2 15,-5 2-1-15,-3 1 1 0,-5 1 0 0,-3 1 0 0,-9-1-1 16,2-1 2-16,-4 4-2 0,-3 4 1 0,-2-4 0 16,-3 3 0-16,-2-3-4 0,-5 2 1 0,-3-2-1 15,-1 0 1-15,-7 0-4 0,2-2 1 0,-3 2 0 16,-5 0 1-16,-5 0-2 0,4 0 0 0</inkml:trace>
  <inkml:trace contextRef="#ctx0" brushRef="#br2" timeOffset="203991.73">9240 3657 690 0,'4'0'0'0,"-4"0"0"0,3 10 0 16,-3-10 56-16,15 16 1 0,-15-16 0 16,8 12 0-16,-8-12 5 0,2 0 1 0,-2 0 0 15,0 0 0-15,0 0-40 0,0 0 1 0,0 0-1 16,0 0 1-16,0 0-14 0,0 0 0 0,0 0 0 0,3 0 1 0,-3 0-9 15,6 0-1-15,-6 0 0 0,7-5 0 0,-7 5-1 0,21-13 0 16,-21 13 0-16,28-15 1 0,-28 15 2 16,26-16 2-16,-26 16-2 15,30-17 2-15,-30 17 7 0,37-26 0 0,-22 14 1 0,7 0-1 0,-1-4 6 16,3 2 0-16,2-1 0 0,4-3 1 0,0-1 8 16,1-1 1-16,1-5-1 0,0 0 1 0,3-1 1 0,2-2 2 0,1 0-1 15,3 2 0-15,1-3-5 16,5 1 0-16,0 2-1 0,1-3 2 0,1 1-5 15,-5-1 2-15,5-1-1 0,1 3 1 0,-2-6-5 16,3 0 1-16,1 0-1 0,2 0 1 0,2 0-6 0,2 0 1 16,1 2-1-16,-3 0 1 0,2-2-2 15,-2 0 1-15,3 4 1 0,1-8-1 0,2 3-5 0,3-3 0 16,-2 1 0-16,-1-2 1 0,-1 2-1 0,2 1 0 16,-1-1-1-16,1-2 1 0,-1 5-3 0,5 0 0 15,-4-3 0-15,-1-3 1 0,1 3-2 0,0-5 2 0,-1-1-1 16,-1 1 1-16,1-4-4 0,-1 3 0 0,-5 0 1 15,0-3-1-15,-4 4 1 0,2 5 1 16,2-6-1-16,0 1 0 0,-4-1 2 0,2 0 0 0,0 1 1 16,-3 5 0-16,-7 3-2 0,1-4 2 0,2 3-1 15,-6 1 1-15,5 5 0 0,-3-1-1 0,2 1 1 0,0-1-1 0,-3 3 0 16,-2-2 0-16,-3 2 1 16,-2 2 0-16,-5 3-3 0,-2 0 2 0,0 1-1 15,-6 4 1-15,2-1-2 0,1 5 1 0,-3-1 1 16,-7 1-1-16,2 7 0 0,-6-4 0 0,-2 6 1 15,-1 0-1-15,-8 3 1 0,5 0 0 0,-5 0 0 0,4 0 0 16,-4 0-1-16,0 0 0 0,0 0 1 16,0 0-1-16,0 0-2 0,0 0 2 0,0 0-2 15,-7 0 1-15,-3 6-1 0,-1 0 0 0</inkml:trace>
  <inkml:trace contextRef="#ctx0" brushRef="#br2" timeOffset="205517.48">11636 2234 653 0,'-4'4'0'0,"4"-4"0"0,-7 3 0 0,7-3 60 0,-8 0 1 0,8 0-1 16,-7-3 2-16,7 3-8 16,-17 0 1-16,17 0-1 0,-13 0 1 0,13 0-35 0,-13 0 0 0,13 0 0 0,-24-7 1 15,24 7-15 1,-35-14 2-16,16 5 0 0,4 2 0 0,-4-1-1 0,1-4-1 0,-1-1 1 16,2 1 0-16,2 0 0 0,-1-2-1 0,3 2 1 15,-6-5 1-15,0 1 7 0,1 1-1 16,-5-3 1-16,5 1 0 0,-1-4 6 0,0 1 0 15,1-1-1-15,-1 2 1 0,1 1 3 0,3 1 1 16,-2 2-1-16,2-3 1 0,2-2-1 0,-2 1 0 0,2-2 0 16,4-3 1-16,-3 1-1 0,5 2 2 0,-4-3 0 15,3 3 0-15,3-3-3 0,-1 0 2 0,-1 3-1 16,3-5 0-16,4 2-2 0,4 0-1 0,-2-1 0 16,3 3 2-16,-3-2-5 0,2 3 1 0,1 2-1 15,3 2 1-15,-3-1-4 0,3 3 2 0,-1-3 0 16,3 3 0-16,-3 1-3 0,-1-2 2 0,1 1-1 15,4 3 0-15,-1 3-3 0,1 0 0 0,0 1-1 16,-4-4 2-16,5 6-2 0,-1 0 1 0,-4 0-1 0,4-1 2 16,-1 2-5-16,1-2 1 0,0 6 0 15,2-3 0-15,-2-3-2 0,-1 2 1 0,1 0 0 0,0 1 1 16,2 4-2-16,-2-3 1 0,-1 3-2 0,3 0 2 16,2 0-2-16,-1 0 1 0,3 3-1 0,2 1 1 0,-4 4-4 15,3-2 1-15,1 1-1 0,0 1 2 0,-3 1-3 16,-1 3 1-16,0 0 0 0,-2 2 0 0,0-2-2 15,-2 4 1-15,3-3-1 0,0 3 2 16,-1 0-3-16,2 1 1 0,-2-2-1 0,-3-1 1 0,-1 5-1 0,-3-1 0 16,-3 2 0-16,7-2 1 0,-5 1-1 0,3 2 0 15,-1 1 0-15,1 2 0 0,-3-5-1 0,1 2 1 16,-2 0 0-16,-3 0 0 0,1-1-2 0,2 1 0 0,-4 0 0 16,2 3 1-16,-2 2-2 0,0 2 1 15,0-2-1-15,-2-2 1 0,-4 0-1 0,-1 0 0 0,1-1 1 16,-1 5 0-16,1 1 0 0,-3 0-1 15,2-1 1-15,-1-2 0 0,1-2 1 0,-5 1 0 0,-1-5 0 16,4 5-1-16,2-5 2 0,-1 3 0 0,1 1 0 16,-3 0 0-16,-3 0 0 0,0-3 0 0,2 3 0 15,2-3 2-15,-2 0-2 0,-2 0 0 0,1-4 0 16,1 4 1-16,2 0-1 0,-2-1 0 0,-2 1 0 0,0 0 0 0,-2-2 0 16,2 2 0-16,3-4 0 0,-1 4 0 15,-2-4 0-15,2 2 0 0,0 2 0 0,2-4 0 16,-1-1 0-16,1 1 0 0,3 0 0 0,1 2 1 15,-3-1 0-15,3-3 0 0,-1 3 0 16,2-3 1-16,1 3 0 0,-1-1 0 0,2 2-1 0,-4-5 1 0,3 5-1 16,-1-2 2-16,0-1-2 0,2-4 1 15,-1 2-1-15,1-2 1 0,2 3-1 0,-4 3 2 0,0-3-2 0,1 2 0 16,1 1 0-16,2 1 1 16,2-5-1-16,1 1 0 0,-3-3 1 0,2 0-1 0,-2-3 0 0,0-4 0 15,2 4 0 1,2 0 0-16,-2 1-1 0,1 2 1 0,-1-3-1 0,2 3 1 15,-2-4-1-15,3 1 2 0,-3 0-2 0,2-2 1 0,2 1-1 16,-5-2 0-16,-1-6 0 0,8 8 1 16,-4-1-1-16,1 2 0 0,-3-4 0 0,4 2 1 0,-6-7-1 0,11 9 0 15,-11-9 0-15,13 12 0 0,-13-12 0 16,9 8 0-16,-9-8 0 0,15 7 0 0,-15-7-1 0,9 5 1 16,1-5 0-16,-3 4 0 0,4-4-1 15,-1 0 1-15,1-4 0 0,0 1 0 0,-2-2-1 0,1-4-1 16,-1 2 1-16,2-1 1 0,0 2-1 0,-3 3 1 15,3-6 0-15,-4-1 0 0,1-1 0 0,-4 1 0 16,1 0 0-16,3-6 0 0,3-1 0 0,-4-2 0 16,1 2 0-16,1-4 0 0,-5 3 0 0,0-2 0 0,-4 1 0 15,1-6 1-15,3 3-1 0,-2-6 1 0,-2 2-1 16,4 2 2-16,-4-5-1 0,2 1 0 0,-1-1 0 16,3-1 1-16,-4-3 0 0,0 2 1 0,0 5-1 15,-4-3 0-15,1 4 0 0,-3 1 1 0,1-2-1 16,-1-1 1-16,4-3 0 0,-3 1 0 0,-1-8 0 15,-2 5 1-15,-3 2-1 0,4 6 0 0,-2 3 1 16,1 0-1-16,1 1 0 0,-5-1 1 0,5 0-1 16,-4 0 2-16,0 4-2 0,1-2 0 0,-1-2 1 0,-2 0 0 15,0 1 0-15,2-5-1 0,-8 1 0 0,2 2 1 0,-3-3-2 16,1 1 0-16,6 3 0 0,0 1 1 16,2 2-3-16,-2-6 0 0</inkml:trace>
  <inkml:trace contextRef="#ctx0" brushRef="#br2" timeOffset="207639.43">11200 1445 1482 0,'-4'2'0'0,"4"-2"0"0,4 3 0 0,-4-3 10 0,2 4 0 0,-2-4 0 0,6 3 1 0,-6-3 6 0,0 0 0 0,0 0 0 0,1-3 0 15,-1 3-7-15,10-9 1 0,-10 9-1 0,18-12 1 16,-18 12-9-16,34-30-1 0,-34 30 0 0,32-32 1 16,-32 32-2-16,24-28 0 0,-24 28 0 0,18-21 0 0,-18 21 0 15,17-12 0-15,-17 12 0 0,8-5 1 0,-8 5 3 16,5-4-1-16,-5 4 0 0,2-3 2 0,-2 3 0 0,0 0 1 16,0 0 0-16,0 3-1 0,0-3 1 15,-7 9 1-15,7-9-1 0,-25 19 1 0,5-2 0 0,-4 4 1 16,-2-4-2-16,1 2 2 0,3 2-1 0,2-3 0 15,-5-1-1-15,5-2 1 0,-3-2-1 0,3-1 0 16,3-4 0-16,2 1 1 0,4-2 0 0,4-5-1 0,7-2 1 16,-10 3 0-16,10-3-1 0,-2 4 2 15,2-4-1-15,0 1 1 0,0-1-1 0,0 4-1 0,0-4 1 16,12-5 0-16,-5-2-3 0,6-5 2 16,6-2 0-16,1-2-1 0,3 2 0 0,3-5 0 0,0 2 0 15,2 1 0-15,-10-1-1 0,1 0 0 0,0 5 0 16,-4 3 0-16,1 2-1 0,-4 2 2 0,1-2-2 15,-8 3 2-15,-5 4-3 0,2 0 0 0,-2 0 1 0,2 0 0 16,-2 0 1-16,4 7 1 0,-4-7-1 16,-4 12 2-16,-5 1 1 0,-3 4-1 0,-1-2 1 15,-5 3 0-15,-1-1 0 0,-5 2 0 0,3-2 1 16,3-1 0-16,-1 1-4 0,4 1 0 0,2-6-1 0,4 0 2 16,-2-3-4-16,3-3 1 0,8-6 1 0,-5 6-1 15,5-6-2-15,-4 3 1 0,4-3 0 0,0 4 0 16,0-4-1-16,4 0 0 0,-4 0 0 0,9-7 1 15,2 1-1-15,2 0 0 0,9-3 0 0,3-3 1 16,3 0-1-16,7-6 0 0,-3 6 0 0,-1-3 1 0,-1 1 1 0,-6-2-1 16,1 2 0-16,1 2 1 0,-2 0 0 15,-4 3 2-15,-1-1-1 0,-2 5 0 0,-10 0 3 0,-1 5 0 16,-6 0-1-16,11-4 1 0,-11 4 1 16,0 0-1-16,0 0 1 0,-15 12 1 0,0 2-4 0,-1 5 2 15,-5-1-1-15,-5 2 0 0,-4 5-2 16,-7 1 2-16,0 1-2 0,-1 3 2 0,1-6-3 0,2 2 1 15,1-2 1-15,2-3-1 0,4 0-2 0,4-6 2 0,2-3-1 16,3 2 0-16,8-2-1 0,-2-5 0 16,7 2 0-16,1-6 2 0,5-3-2 0,-2 5 0 15,2-5 0-15,2 0 0 0,-2 0-1 0,0-3 1 16,0 3 0-16,11-9 1 0,-2 1-2 0,6-1 1 0,4-7-1 16,0 3 1-16,3-6-1 0,6 1 0 0,-4-3 0 15,-3 6 1-15,-1-6-1 0,2 0 0 0,-1 4 0 16,1 2 0-16,-3 6 0 0,-4 0 0 0,-2 1 0 15,-2 4 0-15,-4 1 0 0,-3 1 0 0,-4 2 0 16,6 0 0-16,-6 0 0 0,0 0 1 0,0 0-1 16,0 9 1-16,0 3 0 0,0 5 0 0,-10 4 0 15,1-1 2-15,-9 5-1 0,-1 4 1 0,-5 1 1 0,1-6-1 16,1 3 0-16,0-1 1 0,1-1-1 16,2-5 1-16,3 5-2 0,3-5 1 0,0 1 1 15,5-9-1-15,3 0-2 0,1-6 0 0,4-6 0 0,0 3 0 16,0-3-1-16,0 2 0 0,0-2 0 0,9-5 1 15,0 1-1-15,3-1 0 0,4-4 0 0,7-3 0 16,1-7-2-16,6 2 1 0,0 0 0 0,-6-2 0 0,2 1-4 16,-2 1 2-16,0 1 0 0,-5-1-1 0,2-2-4 0,-3 2 1 15,-1 3-1-15,-4 2 1 0,0 0 0 16,-6-1 1-16,1 5-1 0,-2 4 0 0,-6 4 1 0,3 0 1 16,-3 0-1-16,6 9 2 0,-6-9 0 0,0 12 2 15,-6 0-1-15,1 9 1 0,-8 3 0 0,-6 9 1 16,0 2 0-16,1-2 0 0,-1 0 1 0,-3-1 0 15,1-2 0-15,3-3 0 0,-1-2 0 0,0-5 0 16,6 1 0-16,0-3 1 0,8-3-1 0,1-1 1 0,2-2-1 16,2-5 1-16,0-7-1 0,0 2 0 15,0-2 0-15,0-2 2 0,0 2-2 0,0 0 0 0,0 0 0 16,15-9 1-16,4-3-1 0,3-7 0 0,8 2 0 16,-4-4 0-16,-8 6 0 0,3 1 0 0,-4-2 0 15,-2 1 1-15,1 1-1 0,1-4 1 0,-4 3 0 0,0 3 0 16,-2 0 0-16,3 0 1 0,-14 12 1 15,9-13-1-15,-9 13 0 0,9-8 2 0,-9 8-2 0,6-4 1 16,-6 4-1-16,3-1 1 0,-3 1-1 16,4 0 1-16,-4 0 0 0,6 8-1 0,-6 22 0 0,-6-3 0 15,-7 3-1-15,0 3 2 0,2-9-1 16,-2 2 0-16,-4-2-1 0,2-3 0 0,10-9 1 0,-7-3-1 16,5-1 0-16,-4 1 0 0,11-9 0 15,-8 7 0-15,8-7-1 0,-3 5 1 0,3-5-1 0,0 3 1 0,0-3-1 16,0 0 0-16,0 0 0 0,-2-3 1 15,2 3-1-15,2-5 0 0,7-16 0 0,0 0 2 0,4 0-2 16,2 1 1-16,-5 4-1 0,1 1 1 0,0 1 0 0,2 2 0 0,-2-1 0 16,2-4 0-16,0 2 0 15,0-1 1-15,-7 11-1 0,-1-4 1 0,-5 9-2 0,13-8 1 0,-13 8 0 16,2-4 0-16,-2 4-1 16,4-3 1-16,-4 3-1 0,2 0 2 0,-2 0-2 0,0 0 0 0,0 12 0 15,-2 3 0-15,-11 6 0 16,2 5 0-16,-8-2 0 0,1 0 0 0,-1 1 0 15,0-8 0-15,8-8 0 0,0 3 0 0,2-4-2 0,-3-1 2 16,12-7 0-16,-11 6 0 0,11-6-1 0,-7 5 1 16,7-5 0-16,-2 3 0 0,2-3 0 0,-6 0 0 0,6 0 0 15,-9-12 0-15,7 0-1 0,0-2 1 16,2-14 0-16,2 2 0 0,4 2-1 0,-1 3 1 0,1 1 0 16,1 2 0-16,-1-1-1 0,1-1 1 0,1 2-1 15,1-2 1-15,-1-1-1 0,-3 0 0 0,1 2-1 16,1 2 1-16,-1-1-1 0,-4 3 1 15,1 6 0-15,-3 0 0 0,2 3-2 0,0 0 2 0,-2 6 0 16,0-12 0-16,0 12 0 0,0-7 0 0,0 7 0 16,-9-10 0-16,3 6 1 0,-7 4 0 0,-18-8 0 15,-3 4 0-15,0 4 0 0,3 0 0 0,3 0 0 0,0 4 1 16,4-2 0-16,-2 1 1 0,7 0-1 16,0-3 1-16,1 0 2 0,-1 4-1 0,19-4 1 15,-11 0-1-15,11 0 0 0,-11 0 2 0,11 0-1 0,-8-4 1 0,8 4-3 16,-7-3 0-16,1-6 1 0,1-3 0 15,5-3-2-15,5-3 0 0,3-8 0 0,5 2 1 0,3 3-2 16,3-3 2-16,0 3-1 0,1-3 0 0,3 3-1 16,-1-5 0-16,0 7 0 0,-3 2 1 0,1 0-1 0,3 1 0 15,-16 11 0-15,1-2 0 0,-3 2 0 16,1 1 0-16,-6 4 0 0,7-8 0 0,-7 8 0 0,6-4 0 16,-6 4 0-16,4-3 0 0,-4 3 0 0,2-2 0 15,-2 2 0-15,-2 0 0 0,2 0 0 0,-10 0 0 16,-8 9 0-16,-3-4 0 0,3 2 0 0,-5 2 0 15,8-1 0-15,-3-3 1 0,1 2-1 0,2 2 1 0,6-9 0 16,1 3 0-16,1 3 1 0,-1-6-1 0,8 0 0 16,-11 3 1-16,11-3-1 0,-7 4 0 0,7-4 0 15,-10 5 2-15,10-5-2 0,-1 3 0 0,1-3 0 16,-6 0 0-16,6 0-1 0,-2 0 0 0</inkml:trace>
  <inkml:trace contextRef="#ctx0" brushRef="#br1" timeOffset="-171264.94">11455 192 480 0,'0'0'0'16,"0"0"127"-16,0 0-1 0,0 0-126 0,-5-2 0 0,5 2 110 16,-4 0 1-16,4 0-111 0,-4 0 0 0,4 0 76 15,2 0 0-15,-2 0-76 0,0 0 0 0,0 0 81 16,0 0 1-16,0 0-82 0,0 0 0 0,0 0 46 15,0 0 1-15,0 0-47 0,0 0 0 0,0 0 31 0,0 0 2 16,0 0-33-16,0 0 0 0,0 0 26 0,0 0 1 16,0 0-27-16,0 0 0 0,0 0 39 0,0 0 0 0,0 0-39 15,0 0 0-15,0 0 43 0,0 0-1 16,0 0-42-16,0 0 0 0,0 0 37 0,0 0 2 0,0 0-39 16,0 0 0-16,0 0 33 0,0 0 2 0,0 0-35 15,0 0 0-15,0 0 31 0,0 0 1 0,0 0-32 16,0 0 0-16,0 0 26 0,0 0 1 0,0 0-27 15,0 0 0-15,0 0 28 0,0 0 1 0,0 0-29 16,-5-3 0-16,5 3 31 0,-8-17 1 0,8 17-32 0,-4-25 0 16,4 25 27-16,-3 0 0 0,3 0-27 15,-6 6 0-15,6-6 24 0,-6 6 1 0,6-6-25 0,-7 6 0 16,7-6 21-16,-4 7 2 0,4-7-23 0,-5 13 0 16,5-13 18-16,-6 9 1 0,6-9-19 0,-4 12 0 15,4-12 18-15,-9 9 0 0,9-9-18 0,-7 15 0 16,7-15 14-16,-8 9 2 0,8-9-16 0,-5 12 0 0,5-12 13 0,-8 9 1 15,8-9-14-15,-5 7 0 0,5-7 12 16,-4 5 1-16,4-5-13 0,-2 7 0 0,2-7 11 0,-6 5 0 16,6-5-11-16,-1 4 0 0,1-4 9 15,-6 8 0-15,6-8-9 0,-4 5 0 0,4-5 9 0,-2 7 0 16,2-7-9-16,0 9 0 0,0-9 7 0,0 5 1 0,0-5-8 16,-7 7 0-16,7-7 5 15,-4 9 1-15,4-9-6 0,0 7 0 0,0-7 5 0,0 10 2 0,0-10-7 16,-5 12 0-16,5-12 5 15,-6 12 0-15,6-12-5 0,-2 7 0 0,2-7 6 0,0 9-1 0,0-9-5 16,0 12 0-16,0-12 5 0,2 14-1 0,-2-14-4 0,-2 12 0 0,2-12 5 16,-7 7 0-1,7-7-5-15,0 5 0 0,0-5 5 0,0 9-1 16,0-9-4-16,0 7 0 0,0-7 4 0,0 5 0 16,0-5-4-16,0 8 0 0,0-8 5 0,0 7-1 0,0-7-4 15,0 9 0-15,0-9 3 0,5 17 0 16,-5-17-3-16,2 12 0 0,-2-12 3 0,6 9 1 0,-6-9-4 15,2 7 0-15,-2-7 2 0,3 5 1 0,-3-5-3 16,6 7 0-16,-6-7 4 0,2 12 0 0,-2-12-4 16,5 18 0-16,-5-18 3 0,8 20 1 0,-8-20-4 0,7 18 0 0,-7-18 2 0,4 15 1 15,-4-15-3 1,7 12 0-16,-7-12 3 0,4 5 0 0,-4-5-3 0,8 7 0 16,-8-7 2-16,1 6 1 0,-1-6-3 15,10 7 0-15,-10-7 2 0,7 5 0 0,-7-5-2 16,11 8 0-16,-11-8 1 0,10 7 1 0,-10-7-2 15,9 2 0-15,-9-2 3 0,4 3-1 0,-4-3-2 16,9 0 0-16,-9 0 2 0,6 0 0 0,-6 0-2 0,9 9 0 16,-9-9 3-16,13 4-1 0,-13-4-2 0,11 3 0 15,-11-3 2-15,11 2 1 0,-11-2-3 0,12 3 0 0,-12-3 3 16,13 0-1-16,-13 0-2 0,9-5 0 0,-9 5 2 16,11-3 0-16,-11 3-2 0,13-4 0 0,-13 4 3 15,17 0-1-15,-17 0-2 0,11-3 0 0,-11 3 1 16,13-2 1-16,-13 2-2 0,9-4 0 0,-9 4 1 15,6-3 2-15,-6 3-3 0,6-5 0 0,-6 5 2 16,3-4 0-16,-3 4-2 0,8-5 0 0,-8 5 2 0,5-7 1 16,-5 7-3-16,6-14 0 0,-6 14 1 0,4-12 1 15,-4 12-2-15,5-20 0 0,-5 20 1 0,10-32 1 0,-10 32-2 16,0-26 0-16,0 26 1 0,0-17 2 0,0 17-3 16,0-15 0-16,0 15 1 0,0-18 0 0,0 18-1 15,0-15 0-15,0 15 1 0,-10-21 1 0,10 21-2 16,-7-24 0-16,7 24 1 0,-13-25 2 0,13 25-3 0,-13-17 0 15,13 17 2-15,-11-17 0 0,11 17-2 0,-8-16 0 16,8 16 2-16,-17-17 1 0,17 17-3 0,-7-12 0 16,7 12 3-16,-8-12 0 0,8 12-3 15,-11-18 0-15,11 18 3 0,-7-12 0 0,7 12-3 16,-11-17 0-16,11 17 2 0,-13-16 2 0,13 16-4 16,-12-15 0-16,12 15 2 0,-11-17 0 0,11 17-2 0,-9-18 0 0,9 18 2 0,-9-15 1 15,9 15-3 1,-2-4 0-16,2 4 1 0,-6 0 1 0,6 0-2 0,-13-8 0 0,13 8 1 0,-17-14 1 15,17 14-2-15,-15-23 0 0,15 23 1 16,-9-21 2-16,9 21-3 0,-7-13 0 0,7 13 1 16,-8-13 0-16,8 13-1 0,-7-8 0 0,7 8 1 0,-6-12 0 0,6 12-1 15,-5-9 0 1,5 9 1-16,-8-12 2 0,8 12-3 0,-9-9 0 0,9 9 1 16,-8-12 1-16,8 12-2 0,-5-7 0 0,5 7 1 15,-2-5 0-15,2 5-1 0,-6-9 0 0,6 9 0 0,-3-7 1 0,3 7-1 16,0-5 0-16,0 5 0 0,0-7 1 0,0 7-1 15,0-1 0-15,0 1 0 16,0-4 2-16,0 4-2 0,0-3 0 0,0 3 0 0,0-2 1 16,0 2-1-16,3 0 0 0,-3 0 0 0,2 0 1 15,-2 0-1-15,10 0 0 0,-10 0 0 0,7 0 1 16,-7 0-1-16,11 0 0 0,-11 0 0 0,9 0 0 16,-9 0 0-16,12 0 0 0,-12 0 0 0,11 0 0 15,-11 0 0-15,7 0 0 0,-7 0 0 0,8 0 0 16,-8 0 0-16,5 0 0 0,-5 0 0 0,8 0 0 0,-8 0 0 15,11 0 0-15,-11 0 0 0,11 0 0 0,-11 0 0 16,8 0 0-16,-8 0 0 0,7 0 0 0,-7 0 0 16,9 0 0-16,-9 0-1 0,6 0 1 0,-6 0 0 15,9 0 0-15,-9 0-1 0,10 0 0 0,-10 0 1 16,7 0 0-16,-7 0-3 0,7 0 1 0,-7 0 2 16,12 0 0-16,-12 0-3 0,5 0 0 0,-5 0 3 15,8 0 0-15,-8 0-4 0,7 0-1 0,-7 0 5 16,9 0 0-16,-9 0-6 0,8 0-1 0,-8 0 7 0,2 0 0 15,-2 0-8-15,4 0 0 0,-4 0 8 16,5 0 0-16,-5 0-11 0,2 0 0 0,-2 0 11 0,6 0 0 16,-6 0-14-16,1 0 1 0,-1 0 13 0,0 0 0 15,0 0-11-15,0 0-1 0,0 0 12 0,0 0 0 0,0 0-7 16,0 0-1-16,0 0 8 0,0 0 0 0,0 0-7 0,0 0 1 16,0 0 6-16,-1 0 0 0,1 0-3 15,-6 0 1-15,6 0 2 0,-11 2 0 0,11-2-2 0,-10 8 0 16,10-8 2-16,-16 16 0 0,16-16-1 15,-13 12 0-15,13-12 1 0,-13 12 0 0,13-12-1 0,-10 9 0 0,10-9 1 16,-7 8 0-16,7-8-9 0,-2 7 1 16</inkml:trace>
  <inkml:trace contextRef="#ctx0" brushRef="#br1" timeOffset="-169678.78">11455 204 1131 0,'0'0'0'0,"0"0"29"0,0 0 0 0,0 0-29 0,19 7 0 0,-19-7 38 0,0 5 1 15,0-5-39-15,6 4 0 0,-6-4 29 0,1 0-1 16,-1 0-28-16,6 0 0 0,-6 0 21 0,2 0 1 16,-2 0-22-16,4 0 0 0,-4 0 16 0,-6 0 0 15,6 0-16-15,0 12 0 0,0-12 13 0,0 14 1 16,0-14-14-16,-19 24 0 0,8-5 15 0,-2-2 1 15,0 4-16-15,2-5 0 0,3-3 18 0,-3 0 1 0,4-1-19 16,-1 0 0-16,-3 0 20 0,4 0 2 0,-3-3-22 16,5-4 0-16,5-5 28 0,-8 7 1 0,8-7-29 15,-1 2 0-15,1-2 21 0,0 10 1 0,0-10-22 16,0 5 0-16,0-5 15 0,0 0 1 0,0 0-16 16,0 0 0-16,0 0 13 0,0-3 1 0,0 3-14 0,5-6 0 15,-5 6 18-15,15-8 0 0,-2 1-18 16,4-5 0-16,-4-6 22 0,4 3 2 0,-2 1-24 15,-2-5 0-15,-2 5 33 0,0-1 1 0,-4 3-34 16,5-1 0-16,1 3 33 0,-2-2-1 0,-4 0-32 0,1 0 0 0,-3 0 32 16,1-1 0-16,0 5-32 0,-6 1 0 0,0 7 33 0,5-2 0 15,-5 2-33-15,0-3 0 0,0 3 23 16,0 0-1-16,0 0-22 0,0 3 0 0,0-3 16 16,0 12 1-16,-9-3-17 0,-1 3 0 0,-6 5 18 15,-3 1 0-15,0 1-18 0,3-2 0 0,1 0 17 0,2 2 1 16,0-5-18-16,-2-2 0 0,5-3 14 0,-1-2 2 0,4-2-16 15,1-2 0-15,6-3 13 0,-5 4 2 16,5-4-15-16,-2-4 0 0,2 4 12 0,-6 0 1 16,6 0-13-16,-4-3 0 0,4 3 13 0,-1-9 1 15,-3 1-14-15,4-4 0 0,0-9 12 0,4-3 0 0,1 3-12 16,1 4 0-16,1 1 11 0,4-1 2 0,-1-1-13 16,1-1 0-16,0 5 11 0,2-1 0 15,-2 10-11-15,-3-2 0 0,-8 7 10 0,7 8 2 0,-7-8-12 16,11 7 0-16,-11-7 10 0,12-7 0 0,-12 7-10 15,9-8 0-15,-9 8 8 0,5-4-1 0,-5 4-7 16,4 4 0-16,-4-4 7 0,4 3 0 0,-4-3-7 0,-2 4 0 0,2-4 3 0,-6-7 1 16,6 7-4-1,-5 3 0-15,-1 6 1 0,-3 8 0 0,0 2-1 16,1-1 0-16,3-6 0 0,3 0 0 0,-4-4 0 16,4 1 0-16,-1-2 0 0,1-5 0 0,2-2 0 0,-4 7 0 0,4-7-1 15,-2 1 1-15,2-1 0 16,0 4 0-16,0-4-1 0,2 3 0 0,-2-3 1 15,0 6 0-15,0-6-2 0,4 3 2 0,-4-3 0 0,2-3 0 16,-2 3-1-16,3-2 0 0,-3 2 1 16,4 0 0-16,-4 0-2 0,4-4 1 0,-4 4 1 0,5 6 0 15,-5-6-2-15,0 0 0 0,0 0 2 0,0 0 0 16,0 6-1-16,-3 7 1 0,1 0 0 16,-6 8 0-16,-1 3 0 0,-4 4 0 0,0-7 0 0,5 0 0 15,3-1 0-15,-3-2 0 0,3-3 0 0,-1-1 0 16,2-2 0-16,3 0 0 0,-1-8 0 0,2 1 0 0,0-5 0 15,0 7 0-15,0-7 0 0,0 2 0 0,0-2 0 16,0 3 0-16,0-3 0 0,0 0 0 0,0 0 0 0,0 0 0 16,0 0 0-16,3-5 0 0,-3 5 0 0,4-4 0 15,2-4 0-15,1-1 0 0,1-3 0 0,1-7 0 16,0 5 0-16,1-1 0 0,-3-3 0 0,-1 6 0 16,-1 0 0-16,-5 3 0 0,2 1 0 0,4 1 1 15,-4-2-1-15,1 4 0 0,-3 5 0 0,8-7 2 0,-8 7-2 16,5-5 0-16,-5 5 0 0,2-4 1 15,-2 4-1-15,4 0 0 0,-4 0 0 0,6 0 1 16,-6 0-1-16,7 9 0 0,-5-2 0 0,2-2 1 16,-4-5-1-16,7 12 0 0,-1-3 0 0,-6 0 0 0,2-3 0 15,1 0 0-15,-3-6 0 0,2 7 0 0,-2-7 0 0,0 5 0 16,0-5 0-16,4 7 0 0,-4-7 0 16,0 5 0-16,0-5 0 0,0 3 0 0,0-3 0 15,0 6 0-15,0-6 0 0,0 3 0 0,0-3 0 16,2 3 0-16,-2-3-1 0,5 0 1 0,-5 0 0 0,2-3 0 0,-2 3-1 15,9-3 1-15,10-10 0 0,-6 5 0 0,6-4-1 16,-4 0-1-16,-6 3 2 0,-2 0 0 0,-1 1-1 16,0-1 0-16,-6 9 1 0,3-7 0 0,-3 7-1 15,4-9 1-15,-4 9 0 0,6-3 0 0,-6 3-1 16,0-2 1-16,0 2 0 0,0-3 0 16,0 3-1-16,0 0 1 0,0 0 0 0,0 0 0 0,0 0 0 0,0 0 0 0,-6 12 0 15,-1-4 0 1,-5 8 0-16,5-2 0 0,1-2 0 0,1 0 0 0,5 0 0 0,-4-3 0 15,4-9 0-15,0 12 0 16,0-12 0-16,0 5 0 0,0-5 0 0,0 7 0 0,0-7 0 0,0 5 0 16,0-5 0-16,0 4 0 0,0-4-1 0,0 3 1 0,0-3 0 15,0 0 0-15,0 0-3 0,0 0 2 16,0 0 1-16,0 0 0 0,0 0-2 0,4 0 1 16,-4 0 1-16,2 0 0 0,-2 0-2 0,3 0 1 15,-3 0 1-15,6 0 0 0,-6 0-2 0,0 0 1 16,0 0 1-16,4 5 0 0,-4-5-1 0,3 4 0 15</inkml:trace>
  <inkml:trace contextRef="#ctx0" brushRef="#br1" timeOffset="-167426.25">11414 4392 162 0,'0'0'0'0,"0"0"0"15,0 0 0-15,0 0 118 0,0 4 1 0,0-4-1 16,-2 1 1-16,2-1-53 0,-5 4 0 0,5-4 0 0,-2-4 1 16,2 4-17-16,0 0 2 0,0 0-1 0,0-1 1 0,0 1-18 15,0-4 0-15,0 4 1 0,0-5 0 16,0 5-13-16,-6-3 1 0,6 3-1 0,-11-4 2 0,11 4-5 15,-11-5 1-15,11 5-1 0,-9-12 1 16,9 12 1-16,-15-16-1 0,15 16 0 0,-13-14 0 0,13 14 3 0,-8-10-1 16,8 10 1-16,-7-14-1 0,7 14 0 0,-17-15 1 15,17 15-1-15,-15-18 2 0,15 18 1 0,-18-19-1 16,18 19 1-16,-23-17 0 0,23 17-2 0,-18-17 1 16,18 17-1-16,-13-13 2 0,13 13-4 0,-12-8 1 15,12 8-1-15,-15-16 1 0,15 16-4 0,-13-14 2 16,13 14-3-16,-11-7 3 0,11 7-5 0,-11-5 2 15,11 5 0-15,-7-8 0 0,7 8-3 0,-8-11 2 16,8 11-1-16,-5-12 0 0,5 12-1 0,-6-14 0 16,6 14 1-16,-4-15 0 0,4 15-3 0,-3-21 0 0,3 21 1 15,0-21 0-15,0 21-2 0,1-17 1 0,-1 17-1 16,6-16 1-16,-6 16-2 0,2-17 0 0,-2 17 0 16,4-21 2-16,-4 21-2 0,7-15 0 0,-7 15 0 15,7-21 0-15,-7 21-2 0,10-17 1 0,-10 17-1 16,7-21 1-16,-7 21-3 0,11-16 2 0,-11 16 0 15,13-17 0-15,-13 17-2 0,10-12-1 0,-10 12 1 0,11-12-1 16,-11 12-1-16,11-12 0 0,-11 12 1 0,11-6-1 0,-11 6 0 0,8-8-1 0,-8 8 0 31,5-7 1-31,-5 7-2 0,6 0 1 0,-6 0 0 16,13-4 0-16,-13 4-1 0,9-1 0 0,-9 1 1 16,15 0-1-16,-15 0-1 0,15 8 1 0,-15-8 1 0,17 2-1 0,-17-2-1 15,13 7 0-15,-13-7 0 0,20 9 1 16,-20-9 0-16,23 8-1 0,-23-8 0 0,20 16 1 15,-20-16-2-15,23 12 1 0,-23-12 0 0,20 14 0 0,-20-14-1 16,19 15 0-16,-19-15 0 0,17 12 1 0,-17-12-1 16,18 14 0-16,-18-14 0 0,15 19 2 15,-15-19-2-15,13 21 0 0,-13-21 0 0,13 21 0 0,-13-21 0 16,10 21 0-16,-10-21 0 0,5 20 0 0,-5-20-2 0,4 16 2 16,-4-16 0-16,4 21 0 0,-4-21-1 15,5 22 1-15,-5-22-1 0,2 28 1 0,-2-28-1 16,-2 24 0-16,2-24 0 0,0 21 1 0,0-21-2 0,0 21 1 15,0-21-1-15,0 20 1 0,0-20-1 0,0 18 1 16,0-18 0-16,0 19 0 0,0-19-2 0,0 21 2 16,0-21-1-16,-4 26 1 0,4-26-1 0,-7 27 1 15,7-27-2-15,-2 23 2 0,2-23-1 0,-9 20 1 0,9-20 0 16,-6 20 0-16,6-20-1 0,-7 13 1 16,7-13 0-16,-11 16 0 0,11-16-1 0,-8 17 1 0,8-17 0 15,-13 19-1-15,13-19 1 0,-13 18 0 0,13-18 0 16,-11 17 0-16,11-17 0 0,-11 12 1 0,11-12 0 15,-10 16 0-15,10-16 0 0,-11 8 0 0,11-8 0 16,-7 12 0-16,7-12 0 0,-13 9 0 0,13-9 0 16,-10 7 0-16,10-7 0 0,-7 5 0 0,7-5 0 0,-8 9 0 15,8-9 0-15,-5 7 0 0,5-7 0 0,-8 8 0 0,8-8 0 16,-5 12 0-16,5-12 0 0,-13 13 0 16,13-13-1-16,-11 10 1 0,11-10 0 15,-6 10 0-15,6-10-1 0,-2 11 1 0,2-11 0 0,-5 10 0 16,5-10-2-16,-4 9 2 0,4-9 0 0,-2 8 0 0,2-8 0 0,-7 6 0 15,7-6 0-15,-6 12 0 0,6-12 0 0,-4 15 0 16,4-15 0-16,-2 12 0 0,2-12-1 0,-5 14 1 16,5-14 0-16,-8 16 0 0,8-16-1 0,-3 15 1 15,3-15-1-15,-2 21 1 0,2-21-1 0,0 21 1 16,0-21-1-16,2 17 1 0,-2-17-1 0,0 16 1 0,0-16-1 16,0 17 1-16,0-17-1 0,3 12 1 15,-3-12-2-15,6 18 2 0,-6-18-1 0,2 19 1 16,-2-19-1-16,7 13 1 0,-7-13-1 0,10 16 0 15,-10-16 0-15,14 12 1 0,-14-12-1 0,17 12 0 0,-17-12-1 16,9 5 1-16,-9-5-1 0,12 7 1 16,-12-7 0-16,3 6 0 0,-3-6-3 0,8 3 2 0,-8-3 0 15,18 9 0-15,-18-9-3 0,25 5 2 16,-25-5-1-16,15 3 1 0,-15-3-3 0,16 4 1 0,-16-4-1 0,21 0 1 16,-21 0-3-16,22-4 1 0,-22 4 0 15,19-7 1-15,-19 7 0 0,19-8 0 0,-19 8 1 16,13-11-1-16,-13 11 0 0,11-10 2 0,-11 10-1 15,13-12 1-15,-13 12 2 0,9-14-1 0,-9 14 1 16,11-17 0-16,-11 17 0 0,11-21 1 0,-11 21 0 16,8-28-1-16,-8 28 1 0,5-27 1 0,-5 27-1 15,2-32 1-15,-2 32-1 0,0-31 1 0,0 31 0 16,-3-29 0-16,3 29 0 0,-10-30 0 0,10 30 0 16,-7-29 0-16,7 29 0 0,-11-28 0 0,11 28 0 0,-10-24 0 15,10 24 0-15,-18-22 0 0,18 22 0 0,-23-25 1 16,23 25 0-16,-20-24 0 0,20 24 1 0,-24-21-1 15,24 21 0-15,-23-12 1 0,23 12 0 0,-28-17 0 16,28 17 2-16,-29-19-1 0,29 19 1 0,-30-17-1 16,30 17 1-16,-28-13 1 0,28 13-1 0,-24-13 2 0,24 13-1 15,-23-12 0-15,23 12 0 0,-15-13 0 0,15 13-1 16,-13-15 0-16,13 15 1 0,-15-14-1 0,15 14-1 16,-9-12 1-16,9 12-1 0,-13-11 2 0,13 11-3 15,-9-10 1-15,9 10 0 0,-2-7 0 0,2 7-2 16,-6-3 0-16,6 3 0 0,-2-2 1 0,2 2-2 0,-3-3 0 15</inkml:trace>
  <inkml:trace contextRef="#ctx0" brushRef="#br1" timeOffset="-165460.47">11461 4413 1206 0,'0'0'0'0,"0"0"0"16,0 0 0-16,0 0 20 0,4 3 1 0,-4-3 0 0,3 2 0 0,-3-2 19 0,0 4 1 16,0-4-1-16,0 3 2 0,0-3-21 0,0 4 1 15,0-4 1-15,2 12-1 0,-2-12-12 16,0 29 0-16,0-8 1 0,0 0-1 0,0-1-8 16,0-2 1-16,0 1 0 0,0-5 0 0,0 1-2 0,0-1 1 0,-2-2-1 15,-1-2 2-15,1-1-3 16,2 0 1-16,0-1 0 0,0-4 0 0,0-4-1 15,2 12 1-15,-2-12-1 0,0 9 1 0,0-9-1 0,0 1 1 0,0-1-1 0,0 2 1 16,0-2-1-16,0 0 2 16,0 0-2-16,3-2 1 0,-3 2-1 0,2-1 1 15,-2 1-1-15,10-16 1 0,-1-1 0 0,0-4 0 16,1 0 0-16,-1 6 2 0,-2-1-2 0,-1 6 1 0,-6-1 0 16,2 3 0-16,1 2 1 0,-3-2 0 15,0 1 0-15,0 2 1 0,0 5 1 0,0-4 1 16,0 4 0-16,0-5 0 0,0 5 3 0,0-3 0 15,0 3 0-15,0 3 1 0,0 6 3 0,0-1-1 0,-5 8 0 16,-6 5 2-16,0 8 0 0,1 7 1 0,-1-1 0 16,-2-2 0-16,2-5 1 0,3-6 1 0,-5 1-1 15,2-1 0-15,4-1 0 0,-5-2 0 0,5-5 0 16,3-2-1-16,2-3-5 0,2-3 2 0,0-6-1 16,0 6 0-16,0-6-2 0,0 3 0 0,0-3 0 15,0 0 0-15,0 0-3 0,0 0 0 0,0 0 1 16,0-5 0-16,0 5-3 0,6-14 1 0,-2 0-1 0,5-7 2 15,-1-3-2-15,3-2 2 0,-4 2 0 0,1 0-1 0,-3 0 1 16,1 1-1-16,-1 4 1 0,1-2 1 16,0 1-2-16,-3-1 1 0,1 3 0 0,-4 6-1 0,6 9 1 15,-5-2-1-15,-1 5 1 0,4-4 0 16,-4 4-2-16,0 0 2 0,0 0-1 0,0 9 1 0,0-6-3 0,0 6 1 16,-4 3-1-16,-1 9 2 0,-4 3-3 0,-1 9 1 15,1-4-1-15,0-4 2 0,-1-3-2 16,1-3 0-16,2-2 0 0,-1-1 1 0,2-2-2 0,1-2 1 15,3 0 0-15,-2-7 1 0,4-5-2 16,-2 7 0-16,2-7 0 0,0 4 0 0,0-4-1 0,0 0 1 0,0 0-1 16,0 0 1-16,0 0-1 0,6-4 0 0,-6 4 0 15,9-17 1-15,4-6-1 0,4-3 0 0,0 0 0 16,-4 2 0-16,0 4 0 0,-2-1 0 16,2 2 0-16,-5 1 0 0,3-2 0 0,-4 2 0 0,5 6 0 15,-7 0 0-15,-1 0 0 0,0 3 0 0,1 6 0 16,-5-2 0-16,0 5 0 0,0-4 0 0,0 4 0 15,0 4 2-15,0-4-2 0,0 0 1 0,0 0 0 16,-5 12 0-16,-3 5 1 0,-1 7 0 0,-1-1 1 16,1 1-1-16,0 0 1 0,-2-3 1 0,3 0-1 0,-3-6 1 15,4 3 0-15,1-6 0 0,0-4 1 16,3-1-1-16,3-7 1 0,-4 9-1 0,4-9 1 0,0 2 0 16,0-2-2-16,0 3-1 0,0-3 0 15,0 0 2-15,0 0-3 0,2-3 0 0,-2 3 0 16,7-12 1-16,3-2-1 0,3-7 1 0,-6-3 0 0,1 3 0 0,-3 0-2 15,1 1 1-15,-1-1 0 0,1 5 0 16,-1 2-1-16,3 2 1 0,-6 4 0 0,2-3 1 0,-4 11-1 16,0-10 0-16,0 10 0 0,1-7 0 0,-1 7-1 15,0 0 1-15,0 0 0 0,4 0 0 16,-4 0-1-16,0 0 2 0,0 7-2 0,-4 10 1 0,-1 7-1 16,-3 6 1-16,1-1-1 0,1-1 1 0,1-2-1 0,-3-2 0 0,3-3 0 15,-1 0 1-15,4-8-1 0,-3 1 0 0,1 0 0 16,2-7 1-16,2-7-1 15,0 9 0-15,0-9 0 0,0 0 0 0,0 0 0 16,0 0 0-16,0 0 0 0,2-4 0 0,-2 4 0 0,4-5 0 16,1-2 0-16,-1-7 0 0,5-5-1 0,4-7 1 15,-5 2-1-15,3 3 1 0,-5 6-1 0,-1 1 0 16,3-2 0-16,-3 1-1 0,1-3 1 0,-3 1 1 16,3 2-1-16,0 2 1 0,-3 0 0 0,-1 2 0 15,0 6 0-15,2-2 0 0,-4 7 0 0,0-2 0 16,0 2 0-16,0 4 0 0,0-4 0 0,0 5 1 0,0-5-1 15,-11 16 1-15,3 1 1 0,1 4-1 16,-12 8 0-16,4-1 1 0,0-7 0 0,2-1 1 0,13-20-1 16,-13 12 0-16,8-3 0 0,-5 0 1 0,3-4-1 15,-1 2 0-15,8-7 0 0,-11 12 0 0,11-12 1 16,-7 5 0-16,7-5-1 0,-8 4 1 0,8-4-1 16,-5 3 0-16,5-3-1 0,-6 0 1 0,-1-7 1 15,1-2-1-15,0-3-1 0,3-2 0 0,-1-6 0 0,0 1 0 16,2-2-1-16,2 4 2 0,2-4-1 0,2 2 0 15,-4 2 0-15,2-1 0 0,3 3 0 16,-3 1 0-16,2 2 0 0,2 0 1 0,-6 3-1 0,2 2 0 16,-2 7 0-16,5-9 0 0,-5 9 0 0,0-8 0 0,0 8-1 15,0-4 1-15,0 4 1 0,0-3-1 16,0 3-1-16,0 0 1 0,0 0 0 0,6 7 0 0,-6-2-1 16,0 4 1-16,-4 10 0 0,2-2 0 0,2-5-1 0,-4 4 0 15,3-6 0-15,-1 0 1 0,2-1-1 16,-6 0 0-16,6-9 0 0,-4 8 0 0,4-8-1 0,-2 12 1 15,2-12 0-15,-5 6 0 0,5-6-1 0,-2 7 0 0,2-7 0 16,0 3 0-16,0-3 0 0,0 2 0 0,0-2 0 16,0 3 1-16,0-3-3 0,0 0 2 15,0 0-1-15,0 0 1 0,0 0 0 0,0 0 0 0,0 0-1 16,2-3 1-16,-2 3-1 0,7-5 1 0,-1-4 0 16,0 2 0-16,-1 2-2 0,1-2 2 0,-6 7 0 0,5-5 0 15,-5 5-1-15,2-4 1 16,-2 4-2-16,6 0 2 0,-6 0 0 0,2 4 0 15,7 8 0-15,-7 5 0 0,-2 7-1 0,0 2 0 16,-2 5 1-16,2-5 0 0,-6 2 0 0,3-5 0 0,1-13 0 16,2 0 0-16,-4 1-2 0,2-1 1 0,0-3 0 15,2 0 1-15,0-7 0 0,0 10 0 0,0-10 0 16,0 7-1-16,0-7 0 0,0 4 1 0,0-4-1 16,0 5 1-16,0-5-3 0,2 3 2 0,-2-3-1 0,11 0 0 15,-5 0 0-15,1-3 1 0,12-6 0 16,-6 1-1-16,4-3-1 0,-4 1 0 0,-13 10 1 15,9-11 0-15,-9 11-2 0,11-12 1 0,-11 12-1 16,12-10 1-16,-7 3-2 0,1 2 2 0,7-14-1 16,-4 5 1-16,2 2 0 0,0 0 1 0,-11 12 0 0,8-6-1 15,-8 6 2-15,5-3 0 0,-5 3 0 0,6-3-1 16,-6 3 2-16,2 0 0 0,-2 0 0 0,9 3 1 16,-7 6-1-16,4-1 1 0,-4 17 0 0,1-5 0 0,-3 1-1 15,-3 0 1-15,3-21 0 0,-2 12 0 0,2-12-1 16,-4 9 1-16,4-9 0 0,0 7 0 0,0-7 0 15,0 8 0-15,0-8 0 0,0 2 0 0,0-2 0 16,0 3 0-16,0-3 0 0,0 0 0 0,0 0 0 16,0 0 0-16,0 0 0 0,0-1 0 0,0 1-2 0,4-7 2 15,-4-2 0-15,5 0 0 0,-3 1-1 16,2-3 1-16,0 3 0 0,-1-1 0 0,3 0-1 0,0 1 1 16,-6 8 0-16,7-11 0 0,-7 11-1 0,6-10 1 15</inkml:trace>
  <inkml:trace contextRef="#ctx1" brushRef="#br1">13863 3683 0,'0'0'0,"0"9"15,10 19 1,-10-10 0,0-18-16,19 0 31,-9 0-16,0-9 1,10-10 0,10-8-1,0-1 1,0-9 0,-1 0-1,-9 9 1,-20 1-1,10-1 1,-10 10 0,0-10-1,0 0 1,0-9-16,-10-9 31,10 9-31,-10-37 16,0 19-1,10 9 1,0 9 0,0 18-1,0 1 1,0 9 0,0-10-1,0-8-15,20-1 31,-10 0-15,-10 19 0,10 0-16,-10 9 15,0-9 17,0-1-17,0 10-15,0-9 16,0 0-1,0 0 17,0 9-17,0 0 1,0 0-16,0 0 16,0 0 15,0 0-31,0 0 15,0 0 17,0-10-17,0 10 1,0-9 0,0 9-1,0 0 1,0 0-16,0 0 31,0 0-15,0 0-16,0-9 15,0 9 17,0 0-17,0 0 1,0 0-1,0 0 1,0 0 0,0 0-1,0 0 1,0 0 0,0 0-1,0 0 1,0 0-1,0 0 1,0 0-16,0 9 16,0 0-1,-10-9 1,10 10 0,-10-10-1,10 9 1,-10 0-1,10 0 1,-10 1 0,10-1-1,0 0 1,0 0 0,0-9-1,0 9 1,-9 1-1,9-1 17,0-9-17,0 9-15,-10-9 32,10 9-32,-10-9 31,10 0-31,0 0 15,0 0 1,0 0 0,0 0-1,0 0 1,0 0 0,0 0-1,0 0 1,-10 0-1,10 0 1,-10-9-16</inkml:trace>
  <inkml:trace contextRef="#ctx0" brushRef="#br1" timeOffset="-144668.78">12843 1343 338 0,'0'0'0'16,"0"0"0"-16,0 0 0 0,0 0 16 0,4 3 1 0,-4-3-1 15,6 4 0-15,-6-4 44 0,0 0 1 0,0 0-2 16,0 0 2-16,0 0 19 0,0 0 2 0,0 0 0 15,0 0 0-15,0 0-20 0,0 0 0 0,0 0-1 16,0 0 1-16,0 0-17 0,0 0 0 0,0 0 0 16,0 0 0-16,0 0-7 0,-6-4 0 0,6 4 0 0,-9 0 0 15,9 0-9-15,-8-3 2 0,8 3-1 0,-14-5 0 16,14 5-4-16,-23 0 1 0,23 0-1 0,-24 0 1 16,24 0 1-16,-34 0 0 0,34 0 0 0,-31 0 0 0,31 0-1 15,-24 5 0-15,24-5 0 0,-27 12 1 0,27-12-5 16,-29 9 1-16,29-9 0 0,-32 7-1 0,10-6-2 15,1 6 1-15,2-2-1 0,1 2 0 0,-1-1 1 0,2-3-1 16,3 2 0-16,-3 2 1 0,4-2-4 16,0-1 0-16,1 1 0 0,1 2 1 15,2-4-4-15,0 3 2 0,-1-1 0 0,5 2 0 0,-3-2-4 0,3 2 1 0,-1 1-1 16,1-2 2-16,-1 4-2 0,0-1 1 0,1 3-1 16,1 2 1-16,-2-2-4 0,3 0 1 0,1 0-1 15,-4 0 1-15,4 0-3 0,2 0 0 16,-3 2 0-16,1-2 0 0,2-3-3 0,0 3 1 0,2-5 0 15,1 3-1-15,-1 1-1 0,4 1 0 16,-4-4 1-16,3 1-1 0,3 0-2 0,1-1 2 16,-1-1-2-16,3 2 1 0,-4 0-2 0,4-6 2 0,-1 2-2 15,1 2 1-15,2-2-2 0,4-1 1 0,-6 1 0 16,2-5 0-16,-6 4-1 0,5-4 0 0,-3 0 0 16,2 0 2-16,2 0-2 0,4 0 0 0,-4 0 0 15,4 0 0-15,-4 0 0 0,0 0 0 0,-2-4 0 0,2 4 0 0,-4-5 0 16,2 1 0-16,1 1 0 15,-1 1 1-15,2-1-1 0,2-1 0 0,-2-1 0 0,-2 2 1 0,0-1-1 16,-5-1 0-16,-6 5 0 16,9-9 1-16,-9 9-1 0,11-7 0 0,-11 7 0 0,11-8 1 0,-3 3-1 0,-1-2 0 0,3 1 0 15,-5-2 1 1,3-4-1-16,1 1 1 0,0 1-1 0,-1 0 1 16,-3-1-1-16,1-1 1 0,1-4-1 0,1 4 2 0,1-5-1 0,-3 2 0 15,1 1 0-15,1-2 1 0,-1-1-1 0,2 1 2 0,-3 1-1 16,3 1 0-16,1-2-1 0,3-1 1 0,-6 1 0 0,4-1 0 0,-1 0 0 31,-1-2 1-31,-2-2 0 0,1 4 0 0,-1-1-1 16,3-1 2-16,-5 2-1 0,5 0 0 0,-1-2 1 15,0 1-1-15,0 3 0 0,1-3 2 0,-1 1-3 16,0 5 2-16,1 0-1 0,-5 0 0 0,3 0 1 0,-1 0-1 16,1 3 0-16,1 0 1 0,-5 1-1 0,-1 1 1 15,-3 7-1-15,12-9 0 0,-9 0-1 16,3 2 2-16,3 2-2 0,-3 2 1 0,1-2 0 0,1-2-1 15,-8 7 0-15,11-9 2 0,-11 9-3 0,6 0 1 16,-6 0-1-16,5 0 1 0,-5 0-1 0,8 0 1 16,-8 0-1-16,7 0 0 0,-7 0-1 0,7 3 1 0,-7-3 0 15,14 13 0-15,-5-8-1 0,0 2 0 0,0 1 0 16,1 1 1-16,-1 0-1 0,0 3 0 0,1-4 0 16,-5 5 0-16,-3-1 0 0,2 0 0 0,-2 0 0 15,0 0 0-15,1-3-1 0,-3-1 1 0,-3 1 0 16,-1 0 0-16,-2 3-1 0,-3-4 0 0,0 3 0 15,-4-1 1-15,1 2-2 0,-4 0 0 0,1 1 1 16,-4-1 0-16,1 0-1 0,-1 0 1 0,0-4 0 0,1 5 0 16,-1-5-2-16,0 4 1 0,1-3 0 15,-1 0 1-15,0-2-2 0,1 1 2 0,-5 1-1 16,3 0 1-16,-2-6-1 0,-3 2 1 0,3-1-1 0,3-1 1 0,1 2-1 16,1-1 1-16,2-1 0 0,4-3 0 15,0 0 0-15,3 0 0 0,8 0-1 0,-11 0 1 0,11 0 0 16,-11 0 0-16,3 0 0 15,1 0 0-15,0 0 0 0,1 0 0 0,-3-3-1 0,1 3 2 0,1 0-1 0,-1 0 1 16,-1 0-1-16,0 0 1 16,-2 0-1-16,-1 0 1 0,5 0 0 0,-4 0 0 0,3 0-1 15,3 0 1-15,5 0 0 0,-8 0 0 0,8 0-1 16,-4 3 1-16,4-3-1 0,0 0 1 0,0 0-4 0,0 0 2 16,0 0-1-16,0 0 0 0,0 0-8 15,0 0 1-15,0 0 0 0,0 0 0 0,0 0-11 0,0 0 0 16,0 0 0-16,0 0 1 0,0 0-16 0,0 0 0 0,0 0 0 15,0 0 1-15,0 0-5 0,0 0 1 16,0 0-1-16,0 0 1 0,0 0 3 0,0 0 0 0,0 0 0 16,0 0 0-16,0 0 6 0,0 0 0 0,0 0 0 15,0 0 0-15,0 0 6 0,0 0-1 16,0 0 0-16,0 0 1 0,0 0 8 0,0 0 1 16,0 0 0-16,0 0 0 0,0 0 6 0,0 0 0 0,0 0 0 15,4-3 0-15,-4 3 5 0,6-4 0 0,-6 4 1 16,0-1 0-16,0 1 0 0,0-4 2 0,0 4 0 15,-4-9 0-15,4 9 1 0,-7-3 0 0,-18 0 0 16,5 6 0-16,-8 0 1 0,2 6 1 0,2 3 1 16,-1-3-1-16,5 3 6 0,-4-3 1 0,11-1 0 15,-4-1 0-15,2 2 5 0,2 0 2 0,4-6-2 16,1-1 2-16,1 1 0 0,1 1 0 0,6-4-1 16,-4 0 2-16,4 0-4 0,-3 0 0 0,3 0-1 15,0 0 2-15,0 0-9 0,0 0 2 0,0 0-1 0,0 0 0 16,0 0-3-16,0 0 0 0,0 0-1 0,13 0 2 15,-4 0-4-15,6-4 1 0,37-13-1 0,-11 5 1 16,-9 3-1-16,-8 2 0 0,-17 4 0 0,5 1 1 0,1-1-1 16,-4-3 0-16,0 3 0 0,-3-1 1 0,1 1-1 15,-1 1 1-15,-6 2-1 0,7 0 1 0,-7 0-1 0,6 0 0 16,-6 0 0-16,6 0 2 0,-6 0-2 16,1 0 0-16,-1 0 0 0,4 0 0 0,-4 0 0 0,0 5 0 15,0-5 0-15,-5 13 0 0,-1-8 0 0,-1 5 0 16,-5-1 0-16,1-1 0 0,4 1 0 0,-4 0 0 15,11-9 0-15,-12 12 0 0,12-12 0 0,-7 7 1 16,7-7-1-16,-2 5 1 0,2-5 0 0,-6 3 1 16,6-3-1-16,-3 4 2 0,3-4 0 0,-4 2 0 0,4-2 1 15,0 0-1-15,0 0 3 0,0 0 0 16,0 0 0-16,4 3 1 0,-4-3-1 0,9-5 2 0,10-5 0 16,-4 1 0-16,1 0-1 0,3 1 1 0,-13 4-2 15,1-1 2-15,0-2-6 0,3 2 2 0,-10 5-2 16,9-7 1-16,-9 7-1 0,11-5-1 0,-11 5 0 15,8-4 0-15,-8 4-1 0,9-5 0 0,-9 5 0 16,0 0 1-16,0 0 0 0,0 0 0 0,0 0 0 0,0 2 0 16,0-2 1-16,-6 7-1 0,-21 17 0 15,4 2 0-15,1-5-1 0,3 3 1 0,8-12-1 0,-2 4 1 16,0-6 0-16,0 2 0 0,13-12 1 16,-11 12 0-16,5-5 0 0,2-2 1 0,4-5 0 15,-9 9 0-15,9-9-1 0,-7 7 2 0,7-7-2 16,-2 2 1-16,2-2 1 0,-6 3 0 0,6-3-1 0,0 0 2 0,0 0-2 0,0 0 2 15,0 0-1-15,0 0 1 0,0 0-1 16,2 0 1-16,-2 0-1 0,11-5 1 0,-11 5-3 0,13-9 1 16,6-10 1-16,-2 5-1 0,-2-1-1 0,1 3 1 0,-16 12-1 15,6-6 1 1,-6 6-2-16,7-6 0 0,-7 6 1 0,6-9-1 0,-6 9-1 16,6-5 1-16,-6 5-1 0,0-4 1 0,0 4-1 15,0-3 0-15,0 3 0 0,-6-4 0 0,6 4 0 0,-13 4 0 0,-15 8 0 16,2 0 0-16,2 0 0 0,-1 2 0 0,18-7 0 0,0-4 1 0,-5 6-1 15,1-4 0 1,2 2 0-16,0-2 1 0,-1-1-1 16,5 1 1-16,5-5 0 0,-10 7 1 0,10-7-2 0,-7 5 1 15,7-5-1-15,-2 3 1 0,2-3-1 0,-6 4 1 0,6-4-1 16,0 0 1-16,0 0-1 0,0 0 0 16,0 0 0-16,2 0 1 0,-2 0-1 0,10-4 1 15,3 1-1-15,0-6 1 0,-2 1-1 0,4-1 2 16,20-12-2-16,-9 2 1 0,-2 2-1 0,-5 5 1 15,-19 12-1-15,11-12 1 0,-11 12-1 0,13-9 1 0,-13 9-1 16,10-9 1-16,-10 9-1 0,9-3 0 0,-9 3 0 16,2-3 0-16,-2 3 0 0,4-2 0 0,-4 2 0 15,3 2 0-15,-3-2 0 0,0 10 0 0,-2 7 0 16,-3 1 0-16,-3-3 0 0,1 2 0 0,3-10 0 16,2 2 0-16,-3 0 0 0,-1-1 0 0,4 1 0 15,-3-2 0-15,1 1 0 0,2 1 0 0,2-9 0 0,-6 9 0 16,6-9-1-16,0 7 1 0,0 1 0 0,0-2 0 0,2 0-1 15,2 3 0-15,2-4 0 0,-1 2 1 16,3-5-3-16,3 1 2 0,2-3 0 0,-4 0 0 0,6-3-1 16,-2 1 0-16,6-5-1 0,-1 2 2 0,1-2-1 15,0 2 0-15,-1-4-1 0,1 1 1 0,-4 1-1 16,2 2 1-16,-8 1-2 0,0-1 2 16,-1 1 0-16,-1 4 0 0,-7 0-1 0,10-3 2 0,-10 3-1 15,3-5 1-15,-3 5-1 0,4 0 0 0,-4 0 1 0,6 0 1 16,-6 0 0-16,0 0 0 0,0 0 0 15,-6 0 0-15,-1 5 0 0,-5-2 0 0,1 1 0 16,0 1 1-16,-17 7-1 0,4 0 2 0,3 0-2 0,5-6 1 16,16-6-1-16,-8 3 1 0,8-3-1 0,-5 4 1 0,5-4-1 15,-6 1 1-15,6-1-1 0,-2 0 1 16,2 0-1-16,-6 0 1 0,6 0 0 0,-3 0 1 16,3 0-1-16,-2-1 1 0,2 1-1 0,5-11 0 0,5-6 0 15,5 0 0-15,-2 1-1 0,0-1 1 0,2 5-1 16,0-1 2-16,1 5-2 0,1-1 1 0,-17 9-1 0,8-3 1 15,-8 3-1-15,9-4 0 0</inkml:trace>
  <inkml:trace contextRef="#ctx0" brushRef="#br1" timeOffset="-144058.72">13688 1895 1042 0,'0'0'0'0,"0"0"0"15,0 0 0-15,0 0 16 0,0 0 1 0,0 0-2 0,0 0 2 0,0 0 0 16,0 0 0-16,0 0 0 0,0 5 1 0,0-5-18 16,0 4 0-16,0-4 0 0,-2 3 0 0,2-3-33 15,-6 5 0-15,6-5 1 0,-4 0 1 0,4 0-91 16,-3 0 1-16,3 0 0 0,-4 0 1 0,4 0-303 15</inkml:trace>
  <inkml:trace contextRef="#ctx0" brushRef="#br1" timeOffset="-143978.84">13648 1907 75 0,'2'2'0'0,"-2"-2"0"0,0 3 0 0,0-3 2 0,4 0 1 16,-4 0 1-16,0 0-1 0,0 0 15 0,0 0 0 15,0 0 0-15,0 0 0 0,0 0 20 0,0 0 0 16,0 0 0-16,0 0 0 0,0 0 0 0,0 0-1 0</inkml:trace>
  <inkml:trace contextRef="#ctx1" brushRef="#br1" timeOffset="5356.24">13733 3840 0,'0'0'0,"0"0"31,0 0-15,0 0-16,0 0 15,0 0 1,0 0 0,0 0-1,0 0 1</inkml:trace>
  <inkml:trace contextRef="#ctx0" brushRef="#br1" timeOffset="-138938.25">13361 1871 389 0,'0'0'0'0,"0"0"0"0,0 0 0 0,0 0 28 0,4 3 0 16,-4-3 0-16,4 5 0 0,-4-5 60 0,0 0 0 15,0 0 1-15,0 0 0 0,0 0-24 0,0 0 1 16,0 0-1-16,0 0 1 0,0 0-12 0,0 0 1 16,0 0 0-16,0 0 0 0,0 0-13 0,0 0-1 15,0 0 1-15,0 0-1 0,0 0-5 0,0 0 0 0,0 0 0 16,0-3 0-16,0 3-6 0,-13-2 1 0,13 2 1 16,-6-3-1-16,6 3-3 0,-7-5 2 0,7 5-1 15,-11-7 0-15,11 7-2 0,-17-6 1 0,17 6-1 16,-15-6 1-16,15 6-5 0,-11-9 1 0,11 9 0 15,-13-5-1-15,13 5 0 0,-13-7 0 16,13 7 0-16,-15-5 0 0,15 5-4 0,-10-4 0 0,10 4 0 0,-13-3 0 16,13 3-1-16,-5-2 2 0,5 2-3 15,-9 0 3-15,9 0-5 0,-8 0 2 0,8 0 0 16,-13-4 0-16,13 4-4 0,-13 0 1 0,13 0-1 0,-11-3 2 0,11 3-2 0,-11 0 1 16,11 0-1-16,-10 0 1 15,10 0-4-15,-13 0 1 0,13 0 0 0,-11 0 0 0,11 0-1 16,-7 0 1-16,7 0-1 0,-10 0 0 15,10 0-1-15,-7 0 1 0,7 0-1 0,-8 0 1 0,8 0-2 0,-7 0 0 16,7 0-1-16,-11-5 2 0,11 5-1 16,-13 0 0-16,13 0 0 0,-11 0 1 0,11 0-2 15,-8 0 1-15,8 0-2 0,-5 0 2 16,5 0-2-16,-14 0 1 0,14 0-1 0,-14 0 1 16,14 0-3-16,-10 0 2 0,10 0-1 0,-13 5 0 0,13-5-1 0,-11 3 0 0,11-3-1 15,-13 9 2-15,13-9-2 0,-13 5 1 16,13-5-1-16,-19 7 0 0,19-7 0 15,-18 12-1-15,18-12 0 0,-15 9 1 0,15-9 0 0,-13 5 0 16,13-5-1-16,-15 12 2 0,15-12-3 0,-11 12 1 16,11-12-1-16,-8 16 1 0,8-16 0 0,-9 12-1 0,9-12 0 0,-4 17 0 15,4-17-1-15,-4 21 1 16,4-21-1-16,-1 21 1 0,1-21-1 0,-6 12 0 16,6-12 0-16,0 16 1 0,0-16-1 0,0 22 0 15,0-22 0-15,2 24 0 0,-2-24 0 0,4 25 0 0,-4-25 0 16,5 24 0-16,-5-24 0 0,9 24 0 0,-9-24 0 15,12 21 0-15,-12-21-1 0,11 17 1 0,-11-17 0 16,5 17 0-16,-5-17-1 0,13 16 0 0,-13-16 0 16,12 17 1-16,-12-17-1 0,15 19 0 0,-15-19-1 15,16 14 1-15,-16-14 0 0,13 16 0 0,-13-16 0 16,12 8 0-16,-12-8-1 0,13 6 0 0,-13-6 0 16,9 3 1-16,-9-3-1 0,9 3 1 0,-9-3 0 15,10 6-1-15,-10-6 0 0,13 0 1 0,-13 0 0 0,11 0 0 16,-11 0 0-16,11-6 0 0,-11 6-1 0,6-3 1 15,-6 3 0-15,7-5 0 0,-7 5 0 0,11-7 0 0,-11 7 0 16,13-14 1-16,-13 14-1 0,15-16 1 16,-15 16-1-16,15-20 1 0,-15 20 0 0,13-21 0 15,-13 21 0-15,13-21 0 0,-13 21 0 0,15-21 0 0,-15 21 0 0,15-15 0 16,-15 15 0-16,15-17 0 0,-15 17 0 16,17-16 0-16,-17 16 0 0,13-17 0 0,-13 17 0 15,15-16 0-15,-15 16 0 0,14-17 0 0,-14 17 0 0,13-9 0 16,-13 9 0-16,14-15 1 0,-14 15-1 0,14-18 0 15,-14 18 0-15,19-19 1 0,-19 19-1 0,22-17 0 0,-22 17 0 16,19-12 1-16,-19 12-1 0,17-18 0 16,-17 18 0-16,13-17 1 0,-13 17-1 0,18-15 0 0,-18 15 0 15,19-18 1-15,-19 18-1 0,19-15 0 16,-19 15 0-16,13-12 1 0,-13 12-1 0,11-12 0 0,-11 12 0 16,17-14 1-16,-17 14-1 0,18-16 1 0,-18 16-1 15,17-12 2-15,-17 12-2 0,11-9 0 0,-11 9 0 16,12-8 1-16,-12 8-1 0,7-4 0 0,-7 4 0 0,2-5 1 15,-2 5-1-15,5 0 0 0,-5 0 0 16,4-3 1-16,-4 3-1 0,4-4 0 0,-4 4 0 16,5 0 1-16,-5 0-1 0,10 0 0 0,-10 0 0 15,15 0 1-15,-15 0-1 0,16 0 0 0,-16 0 0 16,19 0 0-16,-19 0 0 0,19 7 0 0,-19-7 0 0,18 5 0 0,-18-5 0 16,19 0 0-16,-19 0 0 15,7 0 0-15,-7 0 0 0,8 4 0 0,-8-4 0 0,11 3 0 0,-11-3 0 16,11 5 0-16,-11-5 0 15,13 6 0-15,-13-6 0 0,10 6 0 0,-10-6 0 0,15 13 0 16,-15-13-1-16,13 12 1 0,-13-12 0 0,9 14 0 16,-9-14-1-16,5 15 1 0,-5-15-1 0,4 9 1 15,-4-9-1-15,0 12 1 0,0-12-1 0,0 17 1 16,0-17-2-16,0 16 1 0,0-16 0 0,-4 14 0 16,4-14 0-16,-3 15 0 0,3-15 0 0,-4 12 1 0,4-12-1 15,-7 16 0-15,7-16-1 0,-8 14 2 0,8-14-1 16,-9 12 0-16,9-12 0 0,-15 12 1 0,15-12-1 15,-15 12 0-15,15-12 0 0,-22 12 1 0,22-12-1 16,-30 12 1-16,30-12 0 0,-26 9 0 0,26-9-2 0,-23 3 2 16,23-3 0-16,-20-3 0 0,20 3 0 0,-24-4 0 15,24 4 0-15,-23-5 0 0,23 5 0 0,-22-12 0 16,22 12 0-16,-24-12 0 0,24 12 0 0,-23-16 0 16,23 16 0-16,-20-20 0 0,20 20 0 0,-19-26 0 15,19 26 0-15,-11-16 0 0,11 16-1 0,-11-17 1 0,11 17-1 16,-8-9 1-16,8 9-5 0,-7-12 0 0</inkml:trace>
  <inkml:trace contextRef="#ctx0" brushRef="#br1" timeOffset="-137220.9">12849 1924 1231 0,'0'-3'0'0,"0"3"0"0,4 0 0 0,-4 0 13 16,2 0 0-16,-2 0 1 0,3 0 1 0,-3 0 1 0,0-2 1 0,0 2 0 15,4-3 1-15,-4 3-9 0,4-4 0 0,-4 4 0 16,5-5 1-16,-5 5-9 0,10-15 1 15,-10 15 0-15,17-21 0 0,-17 21-2 0,24-18 1 16,-24 18 0-16,15-12 0 0,-15 12 0 0,9-3 0 0,-9 3 0 16,6-5 2-16,-6 5 0 0,1-4 0 0,-1 4 1 15,6 0-1-15,-6 0 3 0,0 0-1 16,0 0 1-16,0 0 1 0,0 0-1 0,0 5 2 16,0-5-1-16,-4 16 1 0,4-16 0 0,-7 12 0 0,7-12 0 15,-8 21 0-15,8-21 0 0,-7 21 1 16,7-21 0-16,-6 15 0 0,6-15-1 0,-5 9 1 0,5-9 0 0,-6 8 0 15,6-8-2-15,-2 4 1 0,2-4 0 16,0 2-1-16,0-2 0 0,0 3 0 0,0-3 0 16,4 4 0-16,-4-4-1 0,9-4 1 0,-9 4-2 15,23-12 2-15,-3 0 5 0,6 0 1 0,-5 1-1 16,-3-1 0-16,-1 0 4 0,-2 0 1 0,-2 0-1 16,2 0 1-16,-2 0 3 0,-4 3 1 0,1 0 0 15,-3 1 1-15,1 1-3 0,-3 5 0 0,-5 2 0 16,8-7 0-16,-8 7-3 0,3-3-1 0,-3 3 1 0,2-2 0 15,-2 2-4-15,0 0 2 0,0 0-1 16,0 2 1-16,0-2-3 0,-7 12 0 0,-4 0 0 16,-2 0 2-16,-6 9-6 0,-2 3 1 0,3 0 0 0,1-3 1 15,4 0 0-15,0-7 0 0,0 1 0 0,2-3 1 16,3 0 0-16,-1-6 0 0,5 1 1 0,-1-2-1 16,5-5 0-16,-4 12 0 0,4-12 0 0,-4 5 0 15,4-5-2-15,-2 4 1 0,2-4 0 0,0 3 0 0,0-3-1 16,0 0 1-16,0 0 0 0,4 0 0 0,-4 0-3 15,6-3 2-15,-6 3 0 0,9-14 0 0,2-2-1 16,2-5-1-16,0 4 1 0,2 1 0 0,-6 1-2 16,1 1 2-16,-5 2-1 0,3 3 1 0,-3 2-3 0,-1 2 0 15,-4 5 1-15,9-12 1 0,-9 12-3 0,2-3 1 16,-2 3 0-16,4-6 0 0,-4 6 0 0,0 0-1 16,0 0 0-16,0 0 2 0,0 0-3 0,0 2 1 0,-6 5 1 15,-5 5-1-15,-7 6-2 0,-3 2 2 0,-1 1-1 16,7-5 0-16,0 1-1 0,2-5 1 15,4 4 1-15,-3-4-1 0,7-4 0 0,3-6 0 0,2-2 1 16,-4 7-1-16,4-7 0 0,-2 0 0 0,2 0 1 16,0 0 0-16,0 0-2 0,0 0 1 0,0 0 1 15,0 0-1-15,0 0-1 0,0 0 1 0,0 0-1 16,6-7 2-16,-6 7-2 0,7-14 0 0,5 2 0 0,-3 0 1 16,2-4-2-16,2 3 1 0,-4-3 0 15,-1 7 1-15,-6 4-2 0,1 2 1 0,-3 3 0 16,2-9 0-16,-2 9-1 0,4-12 1 0,-4 12 0 15,4-9 0-15,-4 9 0 0,0-3 1 0,0 3-1 0,4 0 0 0,-4 0 0 16,0 0 0-16,0 0 0 0,-10 5 0 0,3 7 0 16,-3 0 1-16,-1 4-1 0,0 1 0 0,-2 4-1 15,-4-4 1-15,2 2 0 0,6-7 0 16,2 2-1-16,1-2 1 0,0-5 0 0,3 2 1 0,3-9-2 16,-4 9 1-16,4-9 0 0,0 3 0 0,0-3-1 15,4 0 1-15,-4 0-1 0,2 0 1 0,-2 0-1 16,3 0 1-16,-3 0-1 0,13-7 1 0,0-2-1 15,2 1 1-15,4-4-1 0,-2-4 2 0,-2 6-2 16,-1-6 0-16,0 4 0 0,0-4 1 0,-1 6-1 0,-1-2 1 16,-1 5-1-16,0-2 1 0,2-3-1 0,-4 4 0 15,1 2 0-15,-1 0 1 0,0-3-1 16,1 2 0-16,-1 5 0 0,-3-1 0 0,-6 3 0 0,3 3 0 16,-3-3 0-16,4 5 0 0,-4-5 0 0,6 7 0 0,-6 2 0 15,-6 3 0-15,0 5-1 0,-1 4 1 0,-6-4 0 16,2 2 0-16,0-5-1 0,-1 2 1 15,-1-1-1-15,0-1 1 0,2-2-1 0,2 4 1 0,-4-4 0 16,3 2 0-16,3-2-2 0,1-3 2 0,1-1 0 16,-1-1 0-16,6-7-1 0,-7 6 1 0,7-6 0 0,-2 3 0 0,2-3 0 15,-4 3 0-15,4-3 0 16,0 0 0-16,0 0 0 0,0 0 0 0,0 0 0 16,0 0 0-16,0 0 0 0,0 0 0 0,9-8 0 15,5 1 0-15,-1-7 0 0,3-2 0 0,-1-1 0 16,-2 2 1-16,-2-1-1 0,1 2 0 0,-7 2 0 0,3 3 2 15,-1 1-2-15,1-4 1 0,-8 12-1 16,9-11 1-16,-9 11-1 0,5-10 0 0,-5 10 0 0,4-4 1 0,-4 4-1 16,4-3 0-16,-4 3 0 0,0 0 1 15,0 0-1-15,0 0 0 0,0 0 0 0,-11 7 1 0,-2 7-1 16,-4 1 0-16,-5 9 0 0,1-3 1 0,2 0-1 16,3-4 0-16,6-8 0 0,1 3 1 0,0-3-1 15,-1 3 0-15,5-5 0 0,-1-2 2 0,3 4-2 16,-1-2 0-16,4-7 0 0,-4 5 1 0,4-5-1 15,-2 7 1-15,2-7-1 0,0 1 1 0,0-1-1 16,0 4 1-16,0-4-1 0,0 0 1 0,0 0-1 16,0 0 1-16,0 0 0 0,4-4 1 0,2-4-2 0,3-1 1 15,-2-3 0-15,4-4 0 0,-3 6-1 0,-1-2 1 16,-1 5 0-16,0 2 0 0,-1-4-1 0,-3 2 1 16,-2 7 1-16,6-8-1 0,-6 8 0 0,3-9 0 15,-3 9 0-15,4-9 0 0,-4 9 0 0,4-3 0 16,-4 3 1-16,0 0-1 0,0 0-1 0,0 0 1 0,0 0-1 15,0 3 1-15,0-3-1 0,-10 12 1 16,3-1-1-16,0 1 1 0,-1 0-1 0,3 0 0 0,-3-3 0 16,4-2 1-16,2-2-1 0,-3 2 0 0,5-7 0 15,-4 10 1-15,4-10-1 0,-4 7 0 0,4-7 0 16,0 4 1-16,0-4-1 0,0 5 0 0,0-5 0 16,0 0 0-16,0 0 0 0,0 0 0 0,0 0 0 0,13-4 0 0,-5 3 0 0,3-6 0 15,10-7 0-15,-1 2 0 0,-1-4 0 16,-2 4 0-16,-4 0 0 15,0 3 0-15,0 1 0 0,2-1 0 0,-15 9 0 0,9-9 0 0,-9 9 0 16,9-7 0-16,-9 7 0 16,2-3 0-16,-2 3 0 0,4-2 0 0,-4 2 0 0,3 0 0 0,-3 0-1 15,4 0 1-15,-4 0-1 16,0 0 1-16,0 0-2 0,-5 2 1 0</inkml:trace>
  <inkml:trace contextRef="#ctx0" brushRef="#br1" timeOffset="-133701.03">9709 2270 426 0,'0'4'0'0,"0"-4"0"0,2 5 0 0,-2-5 53 16,6 4-1-16,-6-4 1 0,6 1 1 0,-6-1 28 15,1 4 1-15,-1-4 0 0,0 0 0 0,0 0-26 0,0 0 1 16,0 0-1-16,0 0 1 0,0 0-16 0,0 0-1 16,0 0 1-16,0 0-1 0,0 0-10 0,-1 0 0 15,1 0 0-15,-6-4 1 0,6 4-9 0,-4-1 2 16,4 1 0-16,4-9-1 0,-4 9-2 0,6-23-1 15,-6 23 0-15,5-26 1 0,-1 9-4 0,5-4 0 16,-3 6 0-16,1-1 0 0,-1 8 1 0,-1-4 0 16,-1 3 0-16,2-3 1 0,-3 3 0 0,3 0 0 15,-4 1 1-15,3-4 0 0,1 3-1 0,0-3 1 0,1 3 1 16,1 2-1-16,-1 4-1 0,2 1 0 0,-3-5 1 16,1 2-1-16,1 2-3 0,-1-3 1 0,3-1 0 15,-3 2 0-15,4-2-7 0,-3 2 1 0,-1 2 0 16,-1-1 1-16,-6 4-3 0,13-5 1 0,-13 5-1 15,9-9 1-15,-9 9-3 0,9-3 1 0,-9 3 0 16,12-4 0-16,-12 4-1 0,11 4 1 0,-11-4-1 16,13 3 1-16,-6-3-2 0,1 4 0 0,-8-4 0 15,11 2 1-15,-4 1-2 0,3 0-1 0,-10-3 1 0,9 9-1 16,0-5 0-16,-3 4 1 0,1-3-1 16,1 2 1-16,-1-1-3 0,3 2 1 0,-5 4-1 0,3-3 0 15,-3 3 0-15,1-3 0 0,-3 1-1 0,3-1 2 0,0-1-2 0,-3 1 0 16,-1 3 0-16,4-3 0 15,-4 3 0-15,1 4-1 0,-1 1 0 0,2-5 0 16,-4 0 0-16,-4 0 0 0,2 2 0 0,2-2 0 0,0 0-1 16,0 0 2-16,0 0-2 0,0-3 1 0,0 0-1 15,0-1 1-15,0 1-1 0,0-2 1 0,0 2-1 16,0-2 0-16,0-2 0 0,0 3 0 0,-5-1 0 0,-1 2 0 0,1 0 0 16,3-4 0-16,2-5 0 0,-11 10 0 15,11-10 0-15,-8 9 0 0,8-9 0 0,-5 9 0 16,5-9 0-16,-8 5 0 0,8-5 0 0,-11 7 0 15,3-6 0-15,-3 3 1 0,4-4-1 0,-4 3 0 16,3-3 0-16,-3 0 1 0,4 0-1 0,1-3 1 0,-3 3-1 0,1-4 1 0,1 3-1 16,-1 1 2-16,-3-4-1 15,-2 4 0-15,2-3 0 0,3 1 0 0,-5 2 0 16,2-3 0-16,-2 3 0 0,0-4 1 0,-2-1-1 16,6 1 1-16,-4 1-1 0,4 1 1 0,-1-1-1 15,1-1 2-15,0 1-2 0,-1 1 1 0,1-1 0 0,-2-1 0 16,-2-1 1-16,2 2-1 0,-1-3 0 15,-1 3 2-15,-2-4-2 0,1 2 0 0,1 0 0 16,-1-2 1-16,1 1-1 0,0 0 0 0,0-3 0 16,0 4 2-16,2 1-2 0,-2-3 0 0,0 2 0 15,-2-4 1-15,0 1-1 0,-2 1 0 0,3-2 0 16,-5 1 2-16,0-1-2 0,1 5 0 0,-1-1 0 16,2-2 1-16,2-1-1 0,-3 1 0 0,3 2 0 0,2-4 2 15,0 6-2-15,2-3 1 0,1 3 0 0,1-1 0 16,1 4-1-16,3-1 1 0,5 1-1 0,-9-4 0 15,-1 1 0-15,3 3 2 0,7 0-2 0,-11-4 1 16,11 4-1-16,-10 0 1 0,10 0-1 0,-11 4 0 0,4-1 0 16,-3 1 1-16,10-4-1 0,-9 5 1 0,9-5 0 15,-11 12-1-15,5-3 0 0,4-6 0 0,2-3-1 16,-5 9 1-16,5-9-1 0,-10 8 1 0,9 1-1 16,-1-2 0-16,-4 5 0 0,6-3 0 0,-4 3 1 0,3-4-1 15,1 5 0-15,-4-5 0 0,2 4-1 0,0 2 1 16,2-2 0-16,0 0 0 0,0-5-1 0,2 2 1 15,0 0-1-15,2-1 1 0,-4 1-1 0,1-2 0 16,3 5 0-16,2-3 2 0,-3 3-2 0,7-2 0 16,-5 6 0-16,3-4 0 0,-1-3 0 0,1-3 0 15,1 0 0-15,-3-1 0 0,1 2 0 0,1-4 0 0,-1 2 0 16,2 2 0-16,4-1-2 0,-1-3 2 0,2 2 0 16,3-1 0-16,-2-1-1 0,4 2 1 0,-2-5-1 15,-3 4 1-15,1-4-1 0,0-4 1 0,2 4-1 16,-4-3 1-16,-2 1-1 0,2 2 0 0,0 0 0 15,-1 0 1-15,-3-3-1 0,0 3-1 0,-9 0 1 16,4 0 1-16,-4 0-1 0,9-4 1 0,-3 1-1 16,1 1 1-16,1 2-1 0,3-3 1 0,-4-3-1 15,4 3 1-15,-5-1-1 0,2-1 1 0,-8 5 0 16,11-10 0-16,-11 10-1 0,13-11 1 0,-8 8 0 16,1-4 0-16,-6 7-2 0,13-10 2 0,-6-1 0 0,1 3 0 15,1-1 0-15,-1 0 0 0,-1 1 0 16,1-1 0-16,-3-1 0 0,1 4 0 0,-1-2 0 0,3-1 0 0,-3 2 0 0,3-1 0 15,1-5 0-15,-3 1 0 0,1 4 0 0,4-4 0 16,-7 3 0-16,2 0 0 0,-1 2-1 16,-1 2 1-16,0-4 0 0,-1 3 0 0,-1 0-1 0,2-1 1 0,-2 2 0 15,2-3 0 1,-3 1-1-16,1 1 1 0,2-2 0 0,-4-1 0 0,2-1-1 16,2 1 0-16,-4 4 0 0,2-4 0 15,1 2-1-15,-3 2 1 0,4-7 0 0,0 3 0 0,1 1 0 0,-5 1 0 0,0 7 0 16,6-5 1-16,-6 5-1 0,0-4 1 0,0 4-2 15,0-3 2-15,0 3-1 16,0-2 0-16,0 2 0 0,0-3 0 0,0 3-1 0,0 0 1 0,0 0-2 0,0 0 2 0,0 0-2 16,-4 0 0-1,4 0-1-15,-7 5 1 0,7-5-2 0,-11 12 2 0,-1 0-2 0,3 0 2 16,-4 0-1-16,4 0-1 16,1-3 1-16,1 0 0 0,1-1 0 0,-1-1 0 0,7-7 1 15,-6 12 0-15,6-12 0 0,-5 5 1 16,5-5 0-16,-6 9 1 0,6-9 0 0,-2 4 0 15,2-4-1-15,-5 3 1 0,5-3 0 0,-4 2 1 0,4-2-1 16,0 0 1-16,0 0-1 0,0 0 1 0,0 0 0 16,4 0 0-16,-4 0 0 0,5-2 0 0,3-5 0 15,-3 2 0-15,4-4 0 0,1-1 0 0,-3 1 0 16,4-3 0-16,-3 4 0 0,-1-5 0 0,10-4 0 16,-6 0 0-16,-3 5 0 0,-1 5 0 0,-7 7 0 15,4-5 0-15,-4 5 0 0,4-4 0 0,-4 4 0 0,0 0 0 16,0 0 0-16,0 0 0 0,0 0 0 0,0 0 0 15,0 0 0-15,0 0 0 0,0 0 0 0,0 0 1 16,0 0-1-16,0 0 1 0,0 0-1 0,0 4 1 0,0-4-1 16,0 8 1-16,-2 1-1 0,0 3 2 0,2-3-2 15,-4 3 1-15,2-4 0 0,2 5 0 0,-3-7-1 16,1 3 1-16,2-9 0 0,-4 12 0 0,4-12-1 0,-4 5 1 16,4-5-1-16,0 9 2 0,0-9-2 0,0 7 1 15,0-7 0-15,0 2 0 0,0-2-1 16,0 3 0-16,0-3 0 0,0 4 1 0,0-4-1 0,0 3 0 15,0-3 0-15,4 0 1 0,-4 0-1 0,9-3 0 16,4-6 0-16,2 0 1 0,0-3-1 0,0 2 1 16,2-1-1-16,-4-4 1 0,2 3-1 0,0-4 2 0,7-5-2 15,-3 4 1-15,-4 5-1 0,-2 0 0 0,-13 12 0 16,5-2 1-16,-5 2-1 0,2-3 1 0,-2 3-1 16,6-4 1-16,-6 4-1 0,2-3 0 0,-2 3 0 15,0 0 1-15,0 0-1 0,0 3 1 0,-6 6-1 16,-2 3 1-16,1 0 1 0,-4 4-1 0,5-8 0 0,-1 1 0 15,-1 0 0-15,-3 3 0 0,4-4 0 16,-4 5 0-16,3-1 1 0,-3 0-1 0,5-4 0 0,1 1 0 16,-1 0-1-16,2-2 1 0,4-7 0 0,-5 8 0 15,5-8-1-15,-4 5 1 0,4-5 1 16,-2 7-1-16,2-7-1 0,-5 4 1 0,5-4 0 0,0 2 0 16,0-2-1-16,0 3 0 0,0-3 0 15,0 0 1-15,0 0-1 0,0 0 1 0,0 0-1 0,0 0 1 16,0 0-1-16,5 0 2 0,-5 0-2 0,2-3 1 15,-2 3-1-15,4-2 1 0,-4 2 0 0,5-4 0 0,-5 4-1 0,2-3 1 16,-2 3 0-16,6-5 0 16,-6 5-1-16,2-4 2 0,-2 4-1 0,9-5 0 15,-9 5-1-15,4-3 1 0,-4 3 0 0,0 0 0 0,0 0-1 16,0 0 1-16,0 0 0 0,0 0 0 0,0 0-1 0,-4 0 2 0,4 0-1 16,-6 3 0-16,6-3-1 15,-5 5 1-15,5-5 0 0,-8 4 0 0,8-4 0 0,-3 1 0 16,3-1 1-16,-2 4-1 0,2-4 0 15,-6 3 0-15,6-3 0 0,-3 4 0 0,3-4 0 16,-4 5 0-16,4-5 1 0,0 0-1 0,0 0-1 0,0 0 1 16,0 0 0-16,0-9 0 0,0 1-1 0,2-1 1 15,3-3-1-15,1-4 1 0,-1-1-1 0,-1 2 0 0,11-18 0 16,-6 7 1-16,3 1-1 0,-1 8 0 16,-11 17 0-16,5-12 0 0,-5 12 0 0,8-9 0 0,-8 9 0 15,2-7 0-15,-2 7 0 0,3-8 0 0,-3 8 0 16,6-4 0-16,-6 4 0 0,2-3 0 0,-2 3 0 15,0 0 0-15,0 0-1 0,0 0 1 0,0 0 0 0,2 3 0 16,-2-3-1-16,0 7 1 0,0 2 0 16,0-4 0-16,0 2-1 0,0 2 1 0,-2-1 0 0,0 4 0 15,2 1-1-15,-4-1 1 0,2 0 0 16,2 2 0-16,-3-2-1 0,1 0 1 0,2 0-1 16,-4-3 1-16,2 3-1 0,0-4 1 0,2-8-2 0,0 12 2 15,0-12-1-15,-3 9 0 0,3-9 0 16,0 7 0-16,0-7 0 0,0 9 0 0,0-9 0 0,0 5-1 0,0-5 0 15,0 7 1-15,0-7 0 0,0 5 0 16,0-5 0-16,0 3 0 0,0-3-1 16,0 4 1-16,0-4-1 0,0 2 1 0,0-2-1 0,0 0 1 15,0 0-2-15,0 0 1 0,0 0 0 0,3-2 1 0,-3 2-1 0,2-4-1 16,-2 4 1-16,6-8 1 0,-6 8-1 16,2-7 1-16,-2 7-2 0,3-5 2 0,-3 5 0 0,6-9 0 15,-6 9 0-15,2-7 0 0,-2 7 0 0,5-5-1 16,-5 5 1-16,2-4 1 0,-2 4-1 15,4-3 1-15,-4 3 0 0,0-2 0 0,0 2-1 0,0 0 1 0,0 0 0 16,0 0 0-16,0 0 0 0,0 0 0 0,0 0 0 16,0 2 0-16,0-2-1 0,0 3 1 15,0-3-1-15,0 4 1 0,0-4-1 0,0 2 1 16,0-2 0-16,0 3 0 0,0-3 0 0,0 4 0 0,0-4 0 0,0 3 0 0,0-3 0 16,0 5 0-1,0-5 0-15,0 0 0 0,0 0-1 0,0 0 1 16,0 0 0-16,0 0 0 0,0 0-2 0,0 0 2 0,0 0-1 15,6 4 1-15,-6-4-1 0,7 0 0 0,-7 0 0 16,11-4 1-16,-11 4-1 0,13-5 0 0,-3 2 0 16,1-4-1-16,0 1 0 0,-4 3 1 0,-7 3 0 15,12-5 0-15,-12 5 0 0,5-4 0 0,-5 4 0 16,6-5 1-16,-6 5-2 0,2-3 2 0,-2 3 0 16,0 0 0-16,0 0 0 0,0 0 0 0,0 0 0 15,0 3 0-15,0-3 0 0,-6 9 0 0,6-9 0 16,-2 8 0-16,2-8 0 0,-5 6 0 0,-1 4 0 0,0-1 0 15,5-4-1-15,-5 2 1 0,6-7 0 0,0 2 0 16,0-2-1-16,0 3 0 0,0-3 0 0,0 3 1 16,0-3-3-16,0 6 0 0,0-6 1 0,0 0 0 0,0 0-2 0,0 0 1 0,0 0 0 15,0 0-1 1,0 0 0-16,0 0-1 0,0 0 1 0,0 0-1 0,0 0 0 16,0 0 0-16,0 0 1 0,0 0-1 0,0 0 0 15,0 0 0-15,0 0 0 0,2-6 0 0,-2 6 1 16,4-3 0-16</inkml:trace>
  <inkml:trace contextRef="#ctx0" brushRef="#br1" timeOffset="-132119.5">10017 3167 1030 0,'0'3'0'0,"0"-3"0"0,0 6 0 0,0-6 25 0,4 3 1 15,-4-3 0-15,5 7 1 0,-5-7-9 0,0 5 0 0,0-5 0 16,0 4 1-16,0-4-17 0,0 5 2 15,0-5-1-15,0 3 0 0,0-3-4 0,0 4 0 0,0-4 0 16,0 5 0-16,0-5-12 0,-4 3 2 0,4-3-1 16,-7 6 1-16,7-6-4 0,0 3 2 0,0-3-1 15,0 3 1-15,0-3 7 0,0 2 2 0,0-2-1 16,-6 4 1-16,6-4 4 0,-5 3 0 0,5-3 0 16,-6-3 0-16,6 3 3 0,-13-6 1 0,13 6 1 15,-13-6-1-15,13 6 11 0,-11-6 1 0,11 6-1 16,-15-12 1-16,15 12 14 0,-19-15 2 0,19 15-2 15,-13-18 2-15,13 18 7 0,-14-24 1 0,14 24 0 16,-10-26 0-16,10 26 3 0,-11-27 0 0,11 27 0 0,-7-33 1 16,7 33-7-16,-6-33 1 0,6 33-1 0,-6-26 1 15,6 26-8-15,-1-16 1 0,1 16-1 0,1-21 1 16,-1 21-5-16,0-20 1 0,0 20 0 0,6-18 0 0,-6 18-4 16,6-15-1-16,-6 15 0 0,7-12 1 15,-7 12-5-15,7-12 1 0,-7 12 0 0,10-13 0 0,-10 13-3 16,15-13 1-16,-15 13-1 0,16-19 1 0,-16 19-3 0,21-18-1 15,-21 18 1-15,19-12 0 0,-19 12-3 16,22-5 2-16,-22 5-1 0,22-9 1 0,-22 9-6 16,23 0 2-16,-23 0 0 0,24-3 0 0,-24 3-3 0,19 0 1 15,-19 0-2-15,18 0 2 0,-18 0-1 0,9 3-1 16,-9-3 1-16,15 6-1 0,-15-6-1 0,10 8 0 16,-10-8 1-16,11 9-1 0,-11-9 0 0,11 10 0 0,-11-10 1 15,13 9-1-15,-13-9-1 0,11 9 1 0,-11-9-1 16,8 13 1-16,-8-13-2 0,5 12 1 0,-5-12-1 15,6 16 2-15,-6-16-3 0,7 12 1 0,-7-12-1 16,6 14 2-16,-6-14-2 0,6 10 0 0,-6-10 0 16,0 14 0-16,0-14-1 0,0 16 1 0,0-16-1 15,0 21 1-15,0-21-1 0,-10 26 0 0,10-26 0 16,-15 27 1-16,15-27-1 0,-13 24 0 0,13-24 0 16,-15 21 1-16,15-21-1 0,-15 21 0 0,15-21 0 15,-16 17 0-15,16-17 0 0,-21 21 0 0,21-21 0 0,-24 24 2 16,24-24-2-16,-35 24 0 0,35-24 0 0,-32 21 1 0,32-21-1 15,-28 21 0-15,28-21 0 0,-28 16 1 0,28-16-1 16,-26 8 1-16,26-8-1 0,-26 12 1 0,26-12-1 16,-30 21 1-16,30-21 0 0,-26 14 0 0,26-14-1 15,-24 7 2-15,24-7-2 0,-26 9 1 0,26-9-1 16,-25 3 0-16,25-3 0 0,-18 5 1 0,18-5-1 16,-24 4 0-16,24-4 0 0,-23 1 1 0,23-1-1 15,-22 4 0-15,22-4 0 0,-24 0 1 0,24 0-1 16,-25 0 1-16,25 0-1 0,-18 7 1 0,18-7-1 0,-19 5 1 0,19-5 1 15,-19 3-1-15,19-3 0 0,-13 2 0 0,13-2 0 0,-13 4 0 16,13-4 0-16,-11 7 0 16,11-7 1-16,-13 5-1 0,13-5 0 0,-9 3 0 15,9-3 0-15,-8 5 0 0,8-5-1 0,-7 7 1 16,7-7 0-16,-7 9 1 0,7-9-2 0,-6 12 1 0,6-12-1 16,-4 21 1-16,4-21-1 15,-2 17 0-15,2-17 0 0,-5 21 1 0,5-21-1 0,2 21 0 0,-2-21 0 16,3 19 0-16,-3-19 0 0,6 17 0 0,-6-17 0 15,7 16 0-15,-7-16 0 0,13 20 0 0,-13-20 0 16,17 21 0-16,-17-21 0 0,13 21 0 0,-13-21 0 16,15 21 0-16,-15-21 0 0,17 14 0 0,-17-14 0 15,13 10 0-15,-13-10-1 0,13 10 1 0,-13-10 0 16,17 11 0-16,-17-11-1 0,18 8 1 0,-18-8 0 16,19 6 0-16,-19-6-1 0,21 6 1 0,-21-6-2 15,22 6 2-15,-22-6-1 0,24 3 0 0,-24-3 0 16,19-3 1-16,-19 3-2 0,18-4 0 0,-18 4-1 15,19-5 2-15,-19 5-2 0,19-12 1 0,-19 12-1 0,22-17 1 16,-22 17 0-16,22-21 0 0,-22 21-1 0,25-21 1 16,-25 21-1-16,20-24 0 0,-20 24 1 0,22-24 0 15,-22 24 0-15,28-30 1 0,-28 30-2 0,25-29 2 16,-14 13 0-16,2-5 0 0,-8 13 0 0,1-4 0 0,1 3 0 16,1-3 1-16,1-7-1 0,1 2 1 0,-1-4 0 0,0 3 0 15,-3 3 0-15,-1 1 0 0,1 2 0 16,0 0 0-16,-1 0 0 0,-3 3 0 0,0 0 0 0,2 2 1 15,-4 7-1-15,1-12 1 0,-1 12 0 16,4-8 0-16,-4 8 0 0,0-12 0 0,0 12 0 16,0-9 2-16,0 9-2 0,0-12 1 0,0 12-1 0,0-9 1 15,-4 0-1-15,3 3 2 0,1 0-2 0,-4-2 0 16</inkml:trace>
  <inkml:trace contextRef="#ctx0" brushRef="#br1" timeOffset="-128936.52">9993 3046 1180 0,'3'0'0'0,"-3"0"0"0,0 5 0 0,0-5 17 15,0 3 0-15,0-3 0 0,2 0-1 0,-2 0-3 16,4 0 0-16,-4 0 1 0,0-3-1 0,0 3-7 16,2-3-1-16,-2 3 1 0,5-6 1 15,-5 6-7-15,13-8 0 0,-13 8 0 0,23-19 1 0,-23 19-1 16,32-21 0-16,-32 21 0 0,18-14 0 16,-18 14 0-16,13-7 0 0,-13 7 0 0,8-3 1 15,-8 3 0-15,11-2 1 0,-11 2 1 0,5-4-1 0,-5 4 2 16,6-5 1-16,-6 5-1 0,7-3 1 15,-7 3 1-15,2 0 2 0,-2 0-1 0,4 0 1 0,-4 0 2 16,0 0 0-16,0 0 0 0,0 0 1 0,0 0 1 16,0 0 0-16,0 0 0 0,-13 8 1 0,13-8-2 15,-37 16 0-15,18-7 0 0,0-6 1 0,8 2-3 0,0 1 1 16,4-3-1-16,1 0 1 0,6-3-4 0,-7 0 2 16,7 0-1-16,-6 0 1 0,6 0-4 0,-4 0 2 15,4 0 0-15,-3-3-1 0,3 3-1 0,-4-3 0 16,4 3-1-16,4-9 2 0,-3 0 2 0,5-3 1 15,0-2-2-15,-1-1 2 0,8-3-2 0,-3 3 0 16,1 3 0-16,0-2 1 0,0-2 3 0,2 4 0 0,-7 0 0 16,1 3 0-16,-7 9 1 0,2-5 1 0,-2 5-1 15,4-3 1-15,-4 3 1 0,0-4-1 0,0 4 0 16,2 0 1-16,-2 0-1 0,0 0 1 0,0 0 0 16,0 7 0-16,-2 2-2 0,-4 0 2 0,-1 4-1 15,1 6 0-15,-3 2-1 0,0 0 0 0,-5 0 0 16,5-4 0-16,0-1-1 0,0-8 0 0,-1 4 1 15,5-3 0-15,-1-2-5 0,-1-2 1 0,7-5 0 16,-10 9 0-16,10-9-5 0,-2 12 1 0,2-12 0 0,-5 7 0 16,5-7-3-16,-2 8 1 0,2-8-1 15,0 6 1-15,0-6-1 0,2 3 0 0,-2-3 0 16,5 4 1-16,-5-4-1 0,12 5 1 0,-3-9-1 0,4 3 2 0,4-6-1 16,3 1 0-16,3-2 0 0,-9 1 0 0,1 2 0 15,-2-6 1-15,-3 6 1 0,-5 0-1 0,-5 5 0 16,6-4 0-16,-6 4 1 0,4-3 0 0,-4 3-1 0,3 0 0 15,-3 0 1-15,4-3 0 0,-4 3-1 16,0 6 1-16,0-6-1 0,-4 13 0 0,-3 0-1 0,-1 6 0 16,-5 2 0-16,2 0 2 0,0-4-2 15,-2-1 0-15,0 1 0 0,0-5 1 0,2 0-1 0,0 0 2 16,1-6-2-16,5 1 1 0,5-7 1 0,-6 1 1 16,6-1-1-16,-2 0 0 0,2 0 2 0,0 0-1 15,0 0 1-15,0-1 1 0,0 1-1 0,0 0 1 16,0 0-1-16,4-4 2 0,-4 4-4 0,9-12 1 15,-3 0-1-15,7 0 2 0,0-2-3 0,2-2 1 16,0 4 0-16,-6 0 0 0,0 4-2 0,-5-1 1 0,2 0-1 16,3 2 2-16,-5 2-1 0,1-4 1 0,1 3 0 15,0 0 0-15,-6 6 0 0,5-3 2 0,-5 3-2 16,6 0 2-16,-6 0-2 0,0 0 0 0,0 0 1 16,0 7 0-16,0 1 0 0,0-2 0 0,-4 2-1 0,-3 4 2 0,-1 4-2 15,-5-2 2-15,2-2-2 16,3-2 2-16,3-1-2 0,1-4 0 0,4-5 1 15,-7 4-1-15,7-4-3 0,-2 3 0 0,2-3 0 16,-6 0 0-16,6 0-1 0,0 0 1 0,0 0-1 0,0 0 1 16,0 0-4-16,0-3 1 0,0 3 0 15,0-4 0-15,0 4-3 0,6-15 0 0,-3 4 1 0,7-1-1 0,3-3-2 0,-2-1 0 16,4 2 0-16,-2-1 2 16,-2 6-2-16,0 0 1 0,2 2 0 0,-1 2 1 0,-3-4 3 15,2 3 1-15,-4 4 0 0,-1-2 0 16,-6 4 0-16,11-3 2 0,-11 3 0 0,6-2 0 15,-6 2 0-15,0-3 0 0,0 3 0 0,0-4 0 0,0 4 0 16,0 0 0-16,0 0 0 0,-4 0 0 0,4 0 0 16,-13 12 0-16,6-3 0 0,-1 3 0 0,-10 0 0 15,-1 4 0-15,-3-2 0 0,7-6 0 0,-2-1 0 16,4-2 0-16,0 2 0 0,0-5 0 0,7 2-1 16,1-4 1-16,5 0 0 0,-8 3 0 0,8-3-1 0,-9 0 1 15,9 0 0-15,-6 0 0 0,6 0-1 0,-4-3 1 16,4 3-1-16,0 0 1 0,0 0-1 0,0 0 0 0,0 0 0 15,0-6-1-15,0 6 1 0,0-8 0 16,10-15 0-16,-1 6 1 0,4 0-1 0,-4-2 1 0,1 10 0 16,-1 0 0-16,2 4-1 0,0-4 1 0,-3 6 0 15,-1-1 0-15,-7 4 0 0,15-5 0 0,-15 5 0 16,10 0 0-16,-10 0 0 0,9 0 0 0,-9 0 0 16,13 0 0-16,-13 0 0 0,6 9 0 0,-6-9 0 15,3 3 0-15,-3-3-1 0,4 9 1 0,-2 0 0 16,2-1 0-16,-4 1-1 0,0 3-1 0,0-3 1 15,-4 3 0-15,2-5-1 0,-2 1 1 0,-3 13-1 16,-1-3 1-16,1-6-3 0,-4-4 2 0,3-1-1 16,3-2 0-16,-5-1 0 0,1-1 0 0,9-3-1 0,-13 6 1 15,13-6-1-15,-11 0 1 0,11 0 0 0,-11 0 0 16,11 0 1-16,-8 0 0 0,8 0 0 0,-7-4 1 0,7 4-2 16,-6-3 2-16,6 3-1 0,-9-6 1 0,9 6-1 15,-4-5 1-15,4 5-1 0,-4-3 1 0,4 3 0 16,-1-4 1-16,1 4-1 0,0 0 1 15,0 0-1-15,0-5 1 0,0 5 0 0,0-3 0 16,0 3-1-16,0-4 1 0,0 4 0 0,0 0 0 0,0 0-1 16,0 0 0-16,0 0-1 0,0 0 1 0,0 0-1 0,0 0 0 15,0 0 0-15,0 0 0 0,0 0-3 0,0 0 0 0,0 0 0 16,1 0 0-16,-1 0-7 16,4 0 0-16,-4 0-1 0,0 0 2 0,0 0-17 0,0 0 1 15,0 0 0-15,0 0 0 0,0 0-9 0,0 0 1 16,0 0 0-16,0 0 0 0,0 0-3 0,0 0 1 15,0 0 0-15,0 0 0 0,0 0 7 0,0 0 2 16,0 0-1-16,-4 0 1 0,4 0 12 0,-1 0 1 0,1 0-1 16,-6-2 0-16,6 2 13 0,-8-3-1 0,8 3 1 15,-11-9 1-15,11 9 2 0,-11-7 0 0,4 2 0 16,-1 2 1-16,3-6 6 0,-5 2 1 0,10 7-2 16,-9-10 2-16,3 3 10 0,-1-2 0 0,1 2 0 15,1 2 0-15,1 0 6 0,0-2 0 0,1-2 0 16,1 4 0-16,-2-2-1 0,2-1-1 0,2-1 1 15,-4 0 0-15,4 2-2 0,0-1 0 0,4-1 0 16,-4 0 1-16,6-1 0 0,-4 1 2 0,9-8-2 16,-4 1 2-16,4 4-4 0,-3 2 1 0,-8 10 0 15,11-7 1-15,-11 7-1 0,13-5 0 0,0-2 1 0,4 2-1 16,-4 1-3-16,2 1 1 0,0 1-1 16,3-1 1-16,1 3-4 0,0-4 0 0,-10 4 0 0,2 0 1 15,0 0-5-15,2 0 0 0,2 0 0 0,0 0 2 16,0 4-4-16,-2-4 0 0,-13 0 0 0,9 0 1 15,-9 0-4-15,8 0 2 0,-3 3 0 0,3-3 0 0,-1 2-1 16,3 1-1-16,-3-3 1 0,1 4 0 0,-1-4 0 16,2 3-1-16,-3-3 1 0,1 2 1 0,1 1-4 15,-1 1 1-15,-7-4-1 0,12 5 2 0,-12-5-3 16,11 4 1-16,-6-1-1 0,3 2 2 0,-1 0-3 0,-1 2 0 16,-6-7 0-16,7 5 1 0,-7-5-2 0,10 7 1 15,-5 2-1-15,-3-4 1 0,4 6 0 0,-5-3-1 16,3-3 0-16,-4 4 1 0,2 1-2 0,2-4 1 15,-4 2 0-15,0 1 0 0,0 0-1 0,0 1 1 16,0-1 1-16,-4-1-1 0,2 1-1 0,2-2 1 0,-5 2-1 16,1-1 1-16,0 1-1 0,-1 0 1 15,-5 3-1-15,3-4 1 0,-1 3-1 0,-3-1 1 0,0 0 0 16,2 1 1-16,-4-4-1 0,1 1 0 0,-12 10 0 16,4-3 0-16,1-3 0 0,0-3 0 0,8 0 0 15,-6-2 1-15,3 1-1 0,-5-3 0 0,2 2 0 0,2-1 1 16,0 0-1-16,0 0 2 0,8-3-1 15,-4 1 0-15,3 1 0 0,-3-2 1 0,4-1-1 0,-3 1 0 16,1-3-1-16,4 4 1 0,-5-4 1 0,3 3-1 16,-1-3 0-16,1 2 0 0,1 2 1 15,-3-4 0-15,1 3-1 0,3-3 0 0,5 0 1 16,-8 0-1-16,8 0-1 0,-7 0 1 0,7 0 1 0,-6 0-1 0,6 0-1 0,-3 0 0 16,3 0 0-1,-4 0 0-15,4 0-1 0,-4 0 1 0,4 0 1 0,-2-3-1 0,2 3-1 0,0-4 1 16,2-5 0-16,4-4 0 0,-1 0-1 0,7 1 0 15,-5 0 0-15,4 0 1 16,2 0-1-16,-3 0 0 0,-10 12 0 0,9-9 0 16,-9 9 0-16,13-12 0 0,11-9 0 0,-9 4 0 0,4-2 0 15,-3 2 0-15,-4 8 0 0,-3-3 0 0,0 3 0 16,1-3 0-16,-10 12 0 0,9-8 0 0,-9 8 0 16,7-13 0-16,-7 13 0 0,2-6 0 0,-2 6-1 0,4-6 1 15,-4 6-1-15,6-3 1 0,-6 3-2 0,1-2 1 16,-1 2-2-16,0 0 2 0,0 0-1 0,0 0 0 15,0 0-1-15,-7-3 1 0,1 3-2 0,-5 0-1 16,0 0 1-16,-2 3 0 0,0-3-1 16,-2 5-1-16,4-5 1 0,-2 4-1 0,0-4-1 0,2 2 0 15,3 1 1-15,-3-3-1 0,3 3 1 0,-3-3 1 16,11 0-1-16,-7 0 1 0,7 0 0 0,-6 0 2 0,6 0-1 16,-9 0 1-16,9 0 0 0,-8 0 0 0,8 0 0 15,-1 0 1-15,1 0-1 0,-6 0 2 0,6 0-1 16,-4-3 1-16,4 3-1 0,0-9-1 0,4-3 1 15,2-3 0-15,1 4-1 0,4-1 0 0,13-19 0 16,3 8 1-16,-9 4-2 0,1 6 1 0,-19 13 0 16,11-7 0-16,-11 7 0 0,13-5 0 0,-13 5-1 15,6-4 1-15,-6 4-2 0,7-5 1 0,-7 5 0 0,8 0 0 16,-8 0 0-16,5 0-1 0,-5 0 1 16,6 5-1-16,-6-5 0 0,2 4 0 0,1 4 1 0,-3-1-1 15,-3 2-1-15,1 3 1 0,-9 5-1 0,-1-3 1 16,-1 2 0-16,0-8 2 0,13-8-2 0,-11 9 2 15,4-6 0-15,1 1-1 0,6-4 1 0,-2 3 1 16,2-3-2-16,-5 5 2 0,5-5 0 0,-2 0 0 16,2 0-1-16,-6 0 2 0,6 0 0 0,0 0 0 15,0 0 0-15,-5 0 0 0,5 0 0 0,-4 0 1 0,4 0-2 0,-2 0 2 16,2 0 0-16,-2-5 0 0,2 5 0 0,2-7 0 16,5-10 0-16,3 1 0 0,-3 3 0 0,4 2 0 15,-11 11 0-15,4-5 0 0,-4 5 0 0,4-5 0 16,-4 5 0-16,5-4 0 0,-5 4 0 0,2-3 0 15,-2 3 0-15,8-4 0 0,-8 4 0 0,9 0 0 0,-9 0 0 16,6 0 0-16,-6 0 0 0,3 4 0 16,-3-4 0-16,4 3 0 0,-4-3-1 0,6 4 0 0,-6-4 0 15,0 8 1-15,0-8-3 0,0 13-1 0,0-13 1 16,-6 5 1-16,6-5-5 0,-4 3 1 0,4-3 1 16,-3 2-1-16,3-2-5 0,-4 3 1 15,4-3-1-15,-2 4 0 0,2-4 0 0,-6 3 0 0,6-3 0 16,-3 6 0-16,3-6 1 0,-4 3-1 0,4-3 1 15,0 0 1-15,0 0 0 0,0 0 1 0,0 0 0 16,2 0 0-16,-2 0 0 0,5 0 1 0,1-3 0 16,2 3 1-16,-1-4 2 0,2 4 1 0,-9 0 0 0,10 0 0 15,-10 0 1-15,11 0 1 0,-11 0 0 16,11 0 0-16,-11 0 0 0,13 0-1 0,-13 0 1 16,11 4 1-16,-11-4-1 0,9 3 0 0,-9-3 0 15,12 9 1-15,-12-9-1 0,11 5 0 0,-11-5 0 0,5 10-1 0,-5-10-1 16,4 12 1-16,0 9-2 0,-8-4 2 0,0 4-1 0,-5-3-1 15,2-3 1-15,-1 1 0 16,-5-2-2-16,2-2 1 0,11-12-1 0,-4 5 1 16,4-5 0-16,-7 3 2 0,7-3-1 0,-8 4 1 0,8-4-1 15,-3 3 1-15,3-3 0 0,-4 5 0 0,4-5-1 0,-4 4 2 0,4-4 0 16,-2 2 0-16,2-2 0 0,-5 0 1 16,5 0 0-16,0 0 0 0,0 0 0 0,0 0 0 15,0 0 0-15,0-6 0 0,0 6 0 16,2-8 0-16,9-16 0 0,2 3 0 0,0 3 0 0,4 3 1 15,-17 15-1-15,5-5 1 0,-5 5-1 0,8-9 0 16,-8 9 0-16,5-7 1 0,-5 7-1 16,6-3 0-16,-6 3 0 0,5-2 1 0,-5 2-1 0,2-4 1 15,-2 4 1-15,6-3-1 0,-6 3 0 0,2-5 0 16,-2 5 0-16,0 0 1 0,0 0-1 0,0 0 1 16,0 0-1-16,0 5 1 0,0-5-2 0,-6 7 1 0,-3 5 0 15,-4-2 0-15,2 1-1 0,-1-1 1 0,12-10 1 16,-1 4-1-16,1-4 1 0,-6 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1393 2342 3616 0 0,'5'5'107'0'0,"-2"10"221"0"0,-1-4 61 0 0,-1 11 5729 0 0,-31-21-3540 0 0,27 0-2474 0 0,-1 0 1 0 0,1 0 0 0 0,-1 0-1 0 0,0 0 1 0 0,1-1 0 0 0,-1 0-1 0 0,1 0 1 0 0,-1 0 0 0 0,0 0-1 0 0,-4-1 1 0 0,-42-16 813 0 0,38 12-785 0 0,-35-15 379 0 0,-3-3-33 0 0,16 10-220 0 0,1-1 1 0 0,1-1 0 0 0,-32-21-1 0 0,17-2 172 0 0,1-2-1 0 0,-68-77 0 0 0,69 68-214 0 0,-220-264 836 0 0,146 184-673 0 0,67 76-207 0 0,16 16-30 0 0,3-1 1 0 0,0-1 0 0 0,-30-50-1 0 0,44 55-39 0 0,2-1 0 0 0,1 0-1 0 0,1-1 1 0 0,2-1 0 0 0,-14-66-1 0 0,12 37 19 0 0,3 0 0 0 0,2-1 1 0 0,4 0-1 0 0,1-78 0 0 0,8 97-18 0 0,2 1 0 0 0,14-64 1 0 0,-13 88-67 0 0,1 0 1 0 0,1 1-1 0 0,1 0 0 0 0,1 1 1 0 0,0 0-1 0 0,25-35 1 0 0,-21 39-13 0 0,2 0-1 0 0,0 1 1 0 0,0 1 0 0 0,32-22 0 0 0,-10 8-4 0 0,-25 18-12 0 0,0 0 1 0 0,0 2-1 0 0,1 0 0 0 0,1 0 1 0 0,-1 1-1 0 0,1 1 0 0 0,0 0 1 0 0,1 1-1 0 0,0 1 0 0 0,0 1 1 0 0,0 0-1 0 0,0 1 0 0 0,1 0 1 0 0,27 1-1 0 0,-18 3-4 0 0,1 1 1 0 0,38 10-1 0 0,22 2-4 0 0,-56-9-5 0 0,-1 2 0 0 0,0 1-1 0 0,0 1 1 0 0,53 24-1 0 0,-50-19 3 0 0,-22-9-1 0 0,0 1 0 0 0,1 0 0 0 0,-2 1 0 0 0,1 0 0 0 0,-1 1 0 0 0,0 0 0 0 0,-1 0 0 0 0,0 1 0 0 0,0 1 0 0 0,-1-1 0 0 0,0 1 0 0 0,-1 1-1 0 0,0-1 1 0 0,6 14 0 0 0,6 17-21 0 0,-1 1 0 0 0,20 73 0 0 0,1 4-27 0 0,-28-89 29 0 0,-3 1-1 0 0,9 47 1 0 0,0 6-8 0 0,25 117-50 0 0,-38-187 71 0 0,4 15-1 0 0,0 1-1 0 0,-3 0 1 0 0,0 0-1 0 0,0 33 0 0 0,-4 17-16 0 0,1-28 5 0 0,-2 0-1 0 0,-14 97 1 0 0,-1-88 0 0 0,-43 106 1 0 0,48-140 14 0 0,-28 70-20 0 0,-52 96 0 0 0,66-148 22 0 0,-87 146-18 0 0,77-137 8 0 0,-35 76 1 0 0,42-75 6 0 0,-54 83 1 0 0,47-88 3 0 0,3 1 1 0 0,2 2-1 0 0,3 1 1 0 0,-31 90-1 0 0,3-4 1 0 0,-17 49-2 0 0,31-58-3 0 0,6 3 0 0 0,5 0 0 0 0,-11 150 0 0 0,38-213 8 0 0,2 1 0 0 0,4-1 0 0 0,3 0 0 0 0,26 112 0 0 0,-25-149-3 0 0,2 0 1 0 0,1-1-1 0 0,2 0 0 0 0,1-1 0 0 0,26 44 0 0 0,-31-61-5 0 0,1 0-1 0 0,0-1 1 0 0,1-1-1 0 0,0 1 1 0 0,1-2-1 0 0,1 0 1 0 0,0 0-1 0 0,0-1 1 0 0,1-1 0 0 0,1 0-1 0 0,0-1 1 0 0,0 0-1 0 0,0-1 1 0 0,1-1-1 0 0,0-1 1 0 0,1 0-1 0 0,32 7 1 0 0,-41-11-2 0 0,0-1 0 0 0,0 0 0 0 0,0 0 0 0 0,1 0 1 0 0,-1-1-1 0 0,0 0 0 0 0,0-1 0 0 0,1 0 0 0 0,-1 0 0 0 0,0 0 0 0 0,0-1 0 0 0,0-1 1 0 0,0 1-1 0 0,-1-1 0 0 0,1-1 0 0 0,7-3 0 0 0,15-12-26 0 0,-2 0 0 0 0,0-2-1 0 0,-1 0 1 0 0,-1-2 0 0 0,0-1 0 0 0,26-35 0 0 0,24-19-6 0 0,-41 44 10 0 0,35-45 0 0 0,-45 46 17 0 0,-2-2 0 0 0,-1 0-1 0 0,-2-1 1 0 0,-1-1 0 0 0,-2-1-1 0 0,-2-1 1 0 0,-2 0 0 0 0,-1-1-1 0 0,-2 0 1 0 0,-1 0 0 0 0,3-57-1 0 0,-4-14-13 0 0,-4 1 0 0 0,-19-178-1 0 0,6 223 31 0 0,-2 2-1 0 0,-3-1 0 0 0,-3 2 0 0 0,-27-67 1 0 0,14 67 44 0 0,-3 2-1 0 0,-56-78 1 0 0,59 90 19 0 0,3-2 0 0 0,-28-69 0 0 0,47 101-41 0 0,5 8-14 0 0,1 6-6 0 0,0-1 1 0 0,0 1-1 0 0,0 0 1 0 0,-1 0-1 0 0,1 0 1 0 0,-6-6-1 0 0,-1-1 4 0 0,-3-1-6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53 10448 0 0,'-4'8'1124'0'0,"5"-17"40"0"0,-35-16-995 0 0,30 22-158 0 0,0 1 0 0 0,0 0 1 0 0,0 0-1 0 0,0 1 0 0 0,-1-1 0 0 0,1 1 1 0 0,-1 0-1 0 0,1 0 0 0 0,-7-1 0 0 0,-22-6 162 0 0,31 7-155 0 0,0 1-1 0 0,1 0 0 0 0,-1 0 0 0 0,1-1 1 0 0,-1 1-1 0 0,0 0 0 0 0,1 0 0 0 0,-1 1 1 0 0,1-1-1 0 0,-1 0 0 0 0,1 0 0 0 0,-1 1 1 0 0,1-1-1 0 0,-1 1 0 0 0,1-1 0 0 0,-1 1 1 0 0,-2 1-1 0 0,-18 6 194 0 0,-41 8 207 0 0,58-15-382 0 0,1 0-1 0 0,-1 1 0 0 0,1 0 0 0 0,0 0 1 0 0,-1 0-1 0 0,-6 5 0 0 0,-18 13 198 0 0,20-16-176 0 0,-26 20 228 0 0,-2 4 57 0 0,28-23-286 0 0,4-3-19 0 0,0 1 0 0 0,1 0 0 0 0,-1 0 0 0 0,1 0 0 0 0,0 1 0 0 0,-5 5 0 0 0,-1-2 13 0 0,-27 29 203 0 0,-7 12 35 0 0,2-2-16 0 0,0-2-22 0 0,1 6 2 0 0,32-42-212 0 0,6-4-18 0 0,-1 0-1 0 0,1 0 1 0 0,0 0-1 0 0,0 0 1 0 0,0 0-1 0 0,1 1 1 0 0,-1-1-1 0 0,-1 6 0 0 0,-9 16 123 0 0,1 1-1 0 0,2 1 0 0 0,-13 51 1 0 0,17-49-48 0 0,-3 20 146 0 0,-5 81 0 0 0,14-114-197 0 0,1 0 0 0 0,0 0 1 0 0,1 0-1 0 0,0 0 0 0 0,2 0 0 0 0,0 0 0 0 0,1-1 0 0 0,11 27 0 0 0,-5-19 8 0 0,1 0-1 0 0,1-2 0 0 0,1 1 0 0 0,0-2 1 0 0,2 0-1 0 0,1 0 0 0 0,0-2 1 0 0,2 0-1 0 0,36 30 0 0 0,-31-33-24 0 0,0-1 0 0 0,1-1 0 0 0,1-1 0 0 0,0-2-1 0 0,0 0 1 0 0,1-1 0 0 0,0-2 0 0 0,1-1 0 0 0,46 6 0 0 0,-51-11-7 0 0,1-2 0 0 0,-1 0 0 0 0,0-1 1 0 0,27-5-1 0 0,43-2 229 0 0,-69 2 11 0 0,-19 6-136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11552 0 0,'9'15'828'0'0,"-4"6"830"0"0,-5-20-951 0 0,1-1-682 0 0,1 0-21 0 0,0 0-9 0 0,40 0-20 0 0,-29 1 36 0 0,0 0 0 0 0,-1 1 1 0 0,24 6-1 0 0,-23-3 32 0 0,-1-1 0 0 0,1-1 1 0 0,15 2-1 0 0,-16-3-23 0 0,89 32 322 0 0,-85-27-258 0 0,0 1-1 0 0,0 0 1 0 0,-1 1 0 0 0,16 12 0 0 0,-21-15-57 0 0,25 15 161 0 0,-1 2 0 0 0,-18-12-84 0 0,-1 1 0 0 0,-1 1 1 0 0,0 0-1 0 0,-1 1 0 0 0,0 0 0 0 0,-1 1 0 0 0,-1 0 0 0 0,13 24 0 0 0,-19-28-56 0 0,-1-1 0 0 0,0 2 0 0 0,0-1 0 0 0,3 23-1 0 0,-5-23-31 0 0,1 8 15 0 0,-1 0 0 0 0,0 0 0 0 0,-2 0-1 0 0,0 0 1 0 0,-1 0 0 0 0,-1 0 0 0 0,-7 29 0 0 0,2 3 18 0 0,5-38-39 0 0,0 0 1 0 0,0 1-1 0 0,-1-1 1 0 0,-8 21-1 0 0,-16 32 30 0 0,11-24-15 0 0,-2-1 0 0 0,-36 59 0 0 0,7-25 8 0 0,26-37-5 0 0,-2-2 1 0 0,-1-1 0 0 0,-2-1-1 0 0,-33 33 1 0 0,43-51-9 0 0,-31 30 84 0 0,-2-3 1 0 0,-56 40-1 0 0,45-46 83 0 0,-6 7-53 0 0,60-39-117 0 0,0-1-1 0 0,0-1 0 0 0,0 1 0 0 0,0-1 0 0 0,-1 0 1 0 0,1-1-1 0 0,-1 1 0 0 0,1-1 0 0 0,-9 1 0 0 0,3 0 22 0 0,-4 1-30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1191 9944 0 0,'-6'1'438'0'0,"3"-11"539"0"0,5-22 570 0 0,3 9-1426 0 0,2 0 0 0 0,0 1-1 0 0,18-37 1 0 0,43-71 63 0 0,-6 13-77 0 0,-41 77 27 0 0,1 0 0 0 0,2 2 0 0 0,48-57 0 0 0,-65 81 29 0 0,-7 13-145 0 0,0 0 1 0 0,1 0-1 0 0,-1 0 0 0 0,0 0 1 0 0,1 0-1 0 0,-1 0 1 0 0,1 0-1 0 0,-1 0 1 0 0,1 0-1 0 0,-1 0 1 0 0,1 0-1 0 0,0 1 1 0 0,-1-1-1 0 0,1 0 1 0 0,0 0-1 0 0,0 1 1 0 0,-1-1-1 0 0,1 0 0 0 0,0 1 1 0 0,0-1-1 0 0,0 1 1 0 0,0-1-1 0 0,0 1 1 0 0,0-1-1 0 0,0 1 1 0 0,0 0-1 0 0,0-1 1 0 0,0 1-1 0 0,0 0 1 0 0,0 0-1 0 0,0 0 0 0 0,0 0 1 0 0,1 0-1 0 0,0 0 1 0 0,-1 0-15 0 0,-1 0 0 0 0,0 1 0 0 0,1-1 0 0 0,-1 0 0 0 0,0 1 0 0 0,1-1 0 0 0,-1 1 0 0 0,0-1 0 0 0,1 0 0 0 0,-1 1 0 0 0,0-1 0 0 0,0 1 0 0 0,0-1 0 0 0,1 1 0 0 0,-1-1 0 0 0,0 1-1 0 0,0-1 1 0 0,0 0 0 0 0,0 1 0 0 0,0-1 0 0 0,0 1 0 0 0,0-1 0 0 0,0 1 0 0 0,0-1 0 0 0,0 1 0 0 0,0-1 0 0 0,0 1 0 0 0,0-1 0 0 0,-1 2 0 0 0,-4 17 44 0 0,4-17-42 0 0,-8 22 33 0 0,0-1-1 0 0,-2-1 1 0 0,-1 0-1 0 0,-21 32 1 0 0,-69 75 102 0 0,41-55-72 0 0,32-40-2 0 0,-1-3 0 0 0,-1 0 0 0 0,-42 31 0 0 0,73-62-64 0 0,0 0 0 0 0,0 0 0 0 0,0 0 0 0 0,0 0 0 0 0,0 0 0 0 0,0 0 0 0 0,0 0 0 0 0,0 0 0 0 0,0 0 0 0 0,0 0 0 0 0,0 0 0 0 0,-1 0 0 0 0,1 0 0 0 0,0 0 0 0 0,0 0 0 0 0,0 0 0 0 0,0-1 0 0 0,0 1 1 0 0,0 0-1 0 0,0 0 0 0 0,0 0 0 0 0,0 0 0 0 0,0 0 0 0 0,0 0 0 0 0,0 0 0 0 0,0 0 0 0 0,0 0 0 0 0,0 0 0 0 0,0 0 0 0 0,0 0 0 0 0,0 0 0 0 0,0 0 0 0 0,0 0 0 0 0,0 0 0 0 0,0 0 0 0 0,0 0 0 0 0,0 0 0 0 0,-1 0 0 0 0,1 0 0 0 0,0 0 0 0 0,0 0 0 0 0,0 0 0 0 0,0 0 0 0 0,0 0 0 0 0,0 0 0 0 0,0 0 1 0 0,5-10 74 0 0,8-12-39 0 0,70-95 100 0 0,-23 36 92 0 0,-5-2 0 0 0,60-120 0 0 0,-47 79 144 0 0,4-9 232 0 0,-72 133-597 0 0,-1 0-1 0 0,1 0 0 0 0,0 0 0 0 0,0 0 0 0 0,0 0 0 0 0,0 0 0 0 0,0 0 1 0 0,0 0-1 0 0,0 0 0 0 0,0 0 0 0 0,0 0 0 0 0,-1 0 0 0 0,1 0 0 0 0,0 0 0 0 0,0 0 1 0 0,0 0-1 0 0,0 0 0 0 0,0 0 0 0 0,0 0 0 0 0,0 0 0 0 0,0 0 0 0 0,0 0 1 0 0,0 0-1 0 0,0 0 0 0 0,0-1 0 0 0,0 1 0 0 0,-1 0 0 0 0,1 0 0 0 0,0 0 0 0 0,0 0 1 0 0,0 0-1 0 0,0 0 0 0 0,0 0 0 0 0,0 0 0 0 0,0 0 0 0 0,0 0 0 0 0,0-1 1 0 0,0 1-1 0 0,0 0 0 0 0,0 0 0 0 0,0 0 0 0 0,0 0 0 0 0,0 0 0 0 0,0 0 1 0 0,0 0-1 0 0,0 0 0 0 0,0 0 0 0 0,0-1 0 0 0,1 1 0 0 0,-1 0 0 0 0,0 0 0 0 0,0 0 1 0 0,0 0-1 0 0,0 0 0 0 0,0 0 0 0 0,0 0 0 0 0,0 0 0 0 0,0 0 0 0 0,-11 8 121 0 0,-15 18-92 0 0,-97 104 218 0 0,38-36-108 0 0,-4-5 1 0 0,-117 92-1 0 0,158-137-69 0 0,50-46-73 0 0,0-1 1 0 0,0 0-1 0 0,0 0 1 0 0,-1 0-1 0 0,1 0 0 0 0,-1 0 1 0 0,2-6-1 0 0,4-8 0 0 0,14-24 4 0 0,2-2 13 0 0,31-86-1 0 0,-21 42 17 0 0,-21 61 11 0 0,-1-1 0 0 0,10-41-1 0 0,-15 22 227 0 0,-27 59-180 0 0,-41 23 14 0 0,1 3 0 0 0,-69 58-1 0 0,-120 98 145 0 0,249-193-213 0 0,8-5-20 0 0,11-4-9 0 0,28-21-4 0 0,-1-2 0 0 0,53-47 0 0 0,-42 32-5 0 0,-33 28 0 0 0,-1-1 0 0 0,-2-1 0 0 0,0 0-1 0 0,0-2 1 0 0,-2-1 0 0 0,-1 0 0 0 0,23-38 0 0 0,-36 53 0 0 0,0 0 0 0 0,1 1 1 0 0,0 0-1 0 0,0 0 0 0 0,7-6 1 0 0,-7 7 6 0 0,-3-1 12 0 0,-1 0-7 0 0,4 13 194 0 0,-5-4-205 0 0,19 14 20 0 0,-18-16-24 0 0,1 0 0 0 0,-1 0 0 0 0,1-1 1 0 0,-1 1-1 0 0,1 0 0 0 0,0 0 0 0 0,-1-1 1 0 0,1 1-1 0 0,0-1 0 0 0,0 0 0 0 0,-1 1 1 0 0,1-1-1 0 0,0 0 0 0 0,0 0 0 0 0,-1 0 0 0 0,1 0 1 0 0,0 0-1 0 0,0-1 0 0 0,0 1 0 0 0,-1 0 1 0 0,1-1-1 0 0,0 1 0 0 0,-1-1 0 0 0,1 0 1 0 0,0 0-1 0 0,1 0 0 0 0,4-2 0 0 0,19-8-4 0 0,0 0 0 0 0,-1-2 0 0 0,0 0 0 0 0,28-21 0 0 0,89-76-30 0 0,-84 63 26 0 0,-33 25-5 0 0,-14 13-12 0 0,1-1-1 0 0,0 2 1 0 0,21-13-1 0 0,-32 20 5 0 0,-7 3-4 0 0,1-1 18 0 0,-1 1 0 0 0,1 1 0 0 0,0-1-1 0 0,0 1 1 0 0,0-1 0 0 0,0 1 0 0 0,0 1 0 0 0,1-1-1 0 0,-7 6 1 0 0,0 0 0 0 0,-106 79-67 0 0,-149 145 1 0 0,49-4-62 0 0,134-129-21 0 0,82-99 139 0 0,0 0 0 0 0,0 0 0 0 0,0 0 0 0 0,0 1 0 0 0,0-1 0 0 0,0 0 0 0 0,0 1-1 0 0,1-1 1 0 0,-1 0 0 0 0,0 1 0 0 0,1-1 0 0 0,-1 1 0 0 0,1-1 0 0 0,0 1 0 0 0,-1 2-1 0 0,2-4 10 0 0,-1 0 0 0 0,1 1 0 0 0,-1-1 0 0 0,1 0 0 0 0,-1 0-1 0 0,1 0 1 0 0,-1 0 0 0 0,1 1 0 0 0,0-1 0 0 0,-1 0 0 0 0,1 0 0 0 0,-1 0-1 0 0,1 0 1 0 0,0 0 0 0 0,-1-1 0 0 0,1 1 0 0 0,-1 0 0 0 0,1 0 0 0 0,0 0-1 0 0,-1 0 1 0 0,1-1 0 0 0,-1 1 0 0 0,1 0 0 0 0,-1-1 0 0 0,1 1-1 0 0,47-27-102 0 0,3-12 63 0 0,-2-2 1 0 0,-1-2-1 0 0,-2-2 0 0 0,71-90 0 0 0,-34 44 0 0 0,-78 85 48 0 0,-7 55 0 0 0,-2-32 1 0 0,-2 1 0 0 0,0-1 0 0 0,0 0 0 0 0,-2 0 0 0 0,-13 23 0 0 0,-14 29 1 0 0,32-58-2 0 0,1 6 0 0 0,2-2 0 0 0,-1-14 0 0 0,1-1 0 0 0,0 1 0 0 0,0-1 0 0 0,0 1 0 0 0,0 0 0 0 0,0-1 0 0 0,0 1 0 0 0,0-1 0 0 0,0 1 0 0 0,0 0 0 0 0,0-1 0 0 0,0 1 0 0 0,0-1 0 0 0,1 1 0 0 0,-1-1 0 0 0,0 1 0 0 0,0 0 0 0 0,1-1 0 0 0,-1 1 0 0 0,0-1 0 0 0,1 1 0 0 0,-1-1 0 0 0,0 0 0 0 0,1 1 0 0 0,-1-1 0 0 0,1 1 0 0 0,-1-1 0 0 0,1 0 0 0 0,-1 1 0 0 0,1-1 0 0 0,-1 0 0 0 0,1 1 0 0 0,-1-1 0 0 0,1 0 0 0 0,-1 0 0 0 0,1 0 0 0 0,0 1 0 0 0,-1-1 0 0 0,1 0 0 0 0,-1 0 0 0 0,2 0 0 0 0,1 0 0 0 0,9 2 0 0 0,0-1-1 0 0,1 0 1 0 0,-1-1-1 0 0,0 0 1 0 0,1-1-1 0 0,-1-1 1 0 0,1 1-1 0 0,-1-2 0 0 0,0 0 1 0 0,0-1-1 0 0,-1 0 1 0 0,1 0-1 0 0,11-7 1 0 0,11-7-3 0 0,0-1-1 0 0,59-45 1 0 0,-73 49 2 0 0,173-147-29 0 0,-185 156 30 0 0,-6 9 0 0 0,-4 4 0 0 0,-5 11 0 0 0,0-1 0 0 0,-2 0 0 0 0,0 0 0 0 0,-15 20 0 0 0,16-26 0 0 0,-200 259-7 0 0,38-56 0 0 0,147-182-7 0 0,3 0-1 0 0,-19 38 1 0 0,39-66-36 0 0,7-5 20 0 0,22-15 13 0 0,32-27 11 0 0,-23 10-4 0 0,-1-1 0 0 0,60-72-1 0 0,50-92-36 0 0,-128 169 45 0 0,-7 11 2 0 0,-5 3 0 0 0,-1 3 0 0 0,-1 4 2 0 0,-27 57 22 0 0,-194 299 30 0 0,182-301-40 0 0,16-24-3 0 0,0 2-1 0 0,2 0 1 0 0,-17 36-1 0 0,27-50-10 0 0,5-11 0 0 0,1 1 0 0 0,-1 0 0 0 0,1 0-1 0 0,-1 0 1 0 0,1-1 0 0 0,-1 1-1 0 0,1 0 1 0 0,0 0 0 0 0,-1 0 0 0 0,1 0-1 0 0,0 0 1 0 0,0 0 0 0 0,-1 0-1 0 0,1 0 1 0 0,0 0 0 0 0,0 0 0 0 0,0 0-1 0 0,0 0 1 0 0,0 0 0 0 0,1 0-1 0 0,-1 1 1 0 0,1-1 0 0 0,-1-1 0 0 0,0 0-1 0 0,0 0 1 0 0,1 1 0 0 0,-1-1 0 0 0,0 0-1 0 0,1 0 1 0 0,-1 0 0 0 0,0 0 0 0 0,1 1-1 0 0,-1-1 1 0 0,0 0 0 0 0,1 0 0 0 0,-1 0 0 0 0,0 0-1 0 0,1 0 1 0 0,-1 0 0 0 0,0 0 0 0 0,1 0-1 0 0,-1 0 1 0 0,0 0 0 0 0,1 0 0 0 0,-1 0-1 0 0,0 0 1 0 0,1-1 0 0 0,-1 1 0 0 0,0 0-1 0 0,1 0 1 0 0,-1 0 0 0 0,0 0 0 0 0,1 0-1 0 0,-1-1 1 0 0,0 1 0 0 0,1-1 0 0 0,21-17-3 0 0,-1-1 1 0 0,-1-1 0 0 0,-1-1 0 0 0,22-30-1 0 0,61-100-20 0 0,-82 116 20 0 0,31-48-1 0 0,-39 64 4 0 0,-4 6 0 0 0,-8 13 0 0 0,0 0 0 0 0,0 0 0 0 0,0-1 0 0 0,0 1 0 0 0,0 0 0 0 0,0 0 0 0 0,0 0 0 0 0,0 0 0 0 0,0-1 0 0 0,0 1 0 0 0,0 0 0 0 0,0 0 0 0 0,0 0 0 0 0,0 0 0 0 0,0-1 0 0 0,1 1 0 0 0,-1 0 0 0 0,0 0 0 0 0,0 0 0 0 0,0 0 0 0 0,0 0 0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1 0 0 0,0-1 0 0 0,1 0 0 0 0,-1 0 0 0 0,0 0 0 0 0,0 0 0 0 0,0 0 0 0 0,0 0 0 0 0,0 1 0 0 0,0-1 0 0 0,0 0 0 0 0,1 0 0 0 0,-1 0 0 0 0,0 0 0 0 0,0 1 0 0 0,0-1 0 0 0,4 10 0 0 0,-3-2 0 0 0,-1 1 0 0 0,0-1 0 0 0,0 0 0 0 0,-1 0 0 0 0,0 1 0 0 0,0-1 0 0 0,-1 0 0 0 0,0 0 0 0 0,0 0 0 0 0,-4 7 0 0 0,-3 16 0 0 0,-14 38-2 0 0,-3-1-1 0 0,-58 111 0 0 0,24-56-44 0 0,28-55 14 0 0,30-65 3 0 0,1-1 1 0 0,0 1-1 0 0,-1-1 0 0 0,1 1 0 0 0,0 0 0 0 0,1 0 0 0 0,-1-1 0 0 0,0 1 0 0 0,1 0 0 0 0,-1 0 0 0 0,1 0 0 0 0,0-1 0 0 0,0 1 0 0 0,1 3 0 0 0,14-11-97 0 0,-1-3 110 0 0,0 0 0 0 0,0-2 0 0 0,-1 1 0 0 0,0-2 0 0 0,0 0 0 0 0,-2 0 0 0 0,19-23-1 0 0,2-9-60 0 0,29-49 0 0 0,-28 39 59 0 0,-16 27 19 0 0,-5 7 2 0 0,-12 19-1 0 0,0 0 0 0 0,-1 0 0 0 0,1 0 0 0 0,0 0 1 0 0,0 0-1 0 0,0 0 0 0 0,0-1 0 0 0,0 1 0 0 0,0 0 0 0 0,0 0 0 0 0,1 0 1 0 0,-1 0-1 0 0,0 0 0 0 0,0-1 0 0 0,0 1 0 0 0,0 0 0 0 0,0 0 1 0 0,0 0-1 0 0,0 0 0 0 0,0 0 0 0 0,0 0 0 0 0,0 0 0 0 0,0-1 1 0 0,0 1-1 0 0,0 0 0 0 0,1 0 0 0 0,-1 0 0 0 0,0 0 0 0 0,0 0 0 0 0,0 0 1 0 0,0 0-1 0 0,0 0 0 0 0,0 0 0 0 0,0 0 0 0 0,1 0 0 0 0,-1 0 1 0 0,0-1-1 0 0,0 1 0 0 0,0 0 0 0 0,0 0 0 0 0,0 0 0 0 0,1 0 0 0 0,-1 0 1 0 0,0 0-1 0 0,0 0 0 0 0,0 0 0 0 0,0 0 0 0 0,0 1 0 0 0,1-1 1 0 0,-1 0-1 0 0,0 0 0 0 0,0 0 0 0 0,0 0 0 0 0,0 0 0 0 0,0 0 1 0 0,0 0-1 0 0,0 0 0 0 0,1 0 0 0 0,-1 0 0 0 0,0 0 0 0 0,0 0 0 0 0,0 1 1 0 0,0-1-1 0 0,1 14 19 0 0,-7 20-1 0 0,-16 29 43 0 0,-4-1-1 0 0,-2-2 1 0 0,-52 84 0 0 0,33-62 26 0 0,19-10 29 0 0,27-68-108 0 0,1 0-2 0 0,1-1-6 0 0,8-3-1 0 0,-1-4 0 0 0,-1 0 0 0 0,0 0 0 0 0,1-1 0 0 0,-2 0 0 0 0,1 0 0 0 0,-1-1 0 0 0,12-12 0 0 0,13-11 0 0 0,13-10 6 0 0,-2-2 0 0 0,-1-1 0 0 0,46-64 0 0 0,-49 60 114 0 0,-38 46-116 0 0,1 1-1 0 0,-1 0 0 0 0,0-1 0 0 0,0 1 0 0 0,1 0 1 0 0,-1-1-1 0 0,0 1 0 0 0,0 0 0 0 0,0-1 0 0 0,0 1 1 0 0,0 0-1 0 0,0-1 0 0 0,0 1 0 0 0,0 0 0 0 0,0 0 1 0 0,0-1-1 0 0,0 1 0 0 0,-1 0 0 0 0,1 0 0 0 0,-10 37 20 0 0,-2-1 0 0 0,-32 68 0 0 0,-48 67 28 0 0,76-144-40 0 0,-10 18 16 0 0,-88 167 63 0 0,111-206-82 0 0,-3 7-1 0 0,6-13-7 0 0,-1-1-1 0 0,1 1 1 0 0,-1 0-1 0 0,1 0 1 0 0,-1 0-1 0 0,1 0 1 0 0,-1-1-1 0 0,1 1 1 0 0,0 0 0 0 0,0 0-1 0 0,-1 0 1 0 0,1 0-1 0 0,0 0 1 0 0,0 0-1 0 0,0 0 1 0 0,0 0-1 0 0,0 0 1 0 0,0 0-1 0 0,0 0 1 0 0,0 0-1 0 0,1 0 1 0 0,-1 0 0 0 0,0-1-1 0 0,1 3 1 0 0,12-6-29 0 0,7-9 12 0 0,-1-1 0 0 0,0-1-1 0 0,-1 0 1 0 0,-1-2 0 0 0,26-28-1 0 0,-20 17-5 0 0,-1 0-1 0 0,-2-2 0 0 0,20-36 0 0 0,38-104-40 0 0,-73 155 56 0 0,5-4 0 0 0,-5 12 8 0 0,1 6 1 0 0,-4 10 1 0 0,-1 9 2 0 0,-4 7-3 0 0,-3 6-1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5.4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6928 0 0,'2'3'0'0'0,"10"2"128"0"0,0 1 128 0 0,0-3 0 0 0,-1-6-136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7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1261 12360 0 0,'3'-1'119'0'0,"7"3"137"0"0,3 1 26 0 0,-11-3-283 0 0,-2 0 68 0 0,1 1 0 0 0,-1-1 0 0 0,1 0 0 0 0,-1 0 1 0 0,0 0-1 0 0,1 0 0 0 0,-1 0 0 0 0,1 0 0 0 0,-1 0 0 0 0,0 0 1 0 0,1 0-1 0 0,-1 0 0 0 0,1 0 0 0 0,-1 0 0 0 0,1 0 1 0 0,-1 0-1 0 0,0 0 0 0 0,1 0 0 0 0,-1 0 0 0 0,0 0 0 0 0,1-1 1 0 0,-1 1-1 0 0,1 0 0 0 0,-1 0 0 0 0,0 0 0 0 0,1-1 1 0 0,0 1-1 0 0,-3-4-11 0 0,-1 1 1 0 0,1 0 0 0 0,0 0-1 0 0,-1 0 1 0 0,0 0-1 0 0,0 1 1 0 0,0-1 0 0 0,0 1-1 0 0,0 0 1 0 0,-4-3 0 0 0,-6-6-51 0 0,4 3-4 0 0,0 1-2 0 0,0 3 0 0 0,-2 2 0 0 0,1 6 0 0 0,-2 3 1 0 0,-19 9 10 0 0,19-7 1 0 0,2-2-5 0 0,4-4 6 0 0,1 0 0 0 0,-1 0 1 0 0,0 1-1 0 0,1 0 1 0 0,0 0-1 0 0,0 1 0 0 0,0-1 1 0 0,1 1-1 0 0,-1 0 1 0 0,1 0-1 0 0,0 1 0 0 0,-6 11 1 0 0,5-4 25 0 0,6-14-6 0 0,7-22 10 0 0,-7 21-41 0 0,26-57 145 0 0,47-79-1 0 0,-10 22 127 0 0,98-159 496 0 0,-150 254-678 0 0,10-10 1418 0 0,-27 37-1407 0 0,-39 55 54 0 0,-13-7-38 0 0,27-25 0 0 0,29-29-114 0 0,0-1 0 0 0,1 1 0 0 0,-1 0 0 0 0,0 0-1 0 0,1-1 1 0 0,-1 1 0 0 0,0 0 0 0 0,1-1-1 0 0,-1 1 1 0 0,0 0 0 0 0,1-1 0 0 0,-1 1 0 0 0,1-1-1 0 0,-1 1 1 0 0,1-1 0 0 0,-1 1 0 0 0,1-1-1 0 0,-1 0 1 0 0,1 1 0 0 0,-1-1 0 0 0,1 0 0 0 0,0 1-1 0 0,-1-2 1 0 0,0-7 7 0 0,1-1 0 0 0,0 0 0 0 0,1 1 0 0 0,0-1 0 0 0,0 1 0 0 0,5-16 0 0 0,21-62 35 0 0,-19 64-36 0 0,15-44 40 0 0,3 0 0 0 0,3 2-1 0 0,68-112 1 0 0,-85 160-17 0 0,-12 16-2 0 0,0 13-15 0 0,-2-6-15 0 0,0 0 0 0 0,0 1 1 0 0,0-1-1 0 0,-1-1 0 0 0,0 1 0 0 0,0 0 0 0 0,-1-1 0 0 0,0 0 0 0 0,-7 8 1 0 0,-10 17 2 0 0,-49 74 1 0 0,-121 139-1 0 0,158-201-11 0 0,-20 21-12 0 0,83-130-163 0 0,-23 55 172 0 0,96-183-105 0 0,-80 145 90 0 0,34-104-1 0 0,-21 54 18 0 0,-24 70 4 0 0,17-64 0 0 0,-23 72 4 0 0,-17 29 0 0 0,-5 9 0 0 0,-66 108 12 0 0,-103 211-1 0 0,139-241 6 0 0,39-77-10 0 0,12-9-6 0 0,-4-8-1 0 0,0 0-1 0 0,1 0 1 0 0,-1 0-1 0 0,0 0 1 0 0,1 0-1 0 0,-1 0 0 0 0,0 0 1 0 0,1 0-1 0 0,-1-1 1 0 0,0 1-1 0 0,0-1 1 0 0,1 1-1 0 0,-1-1 0 0 0,0 1 1 0 0,0-1-1 0 0,0 0 1 0 0,1 1-1 0 0,-1-1 1 0 0,0 0-1 0 0,1-1 0 0 0,5-3-1 0 0,28-17-12 0 0,-2-1 1 0 0,49-43 0 0 0,53-65-22 0 0,-97 93 30 0 0,62-54 3 0 0,-53 51 2 0 0,53-61 0 0 0,3-14 8 0 0,-117 137 10 0 0,1 0 0 0 0,0 0 0 0 0,-10 27 0 0 0,-14 24-10 0 0,-248 395 86 0 0,234-363-62 0 0,2 2-30 0 0,49-106-2 0 0,0 0-1 0 0,0 0 0 0 0,0 0 0 0 0,1 0 0 0 0,-1 0 0 0 0,0 0 0 0 0,0 0 0 0 0,1 0 0 0 0,-1 0 1 0 0,0 0-1 0 0,0 0 0 0 0,1 0 0 0 0,-1 0 0 0 0,0 0 0 0 0,0 0 0 0 0,0 0 0 0 0,1 0 0 0 0,-1 0 1 0 0,0 0-1 0 0,0 0 0 0 0,0 0 0 0 0,1 1 0 0 0,-1-1 0 0 0,0 0 0 0 0,0 0 0 0 0,0 0 0 0 0,0 0 1 0 0,1 0-1 0 0,-1 1 0 0 0,0-1 0 0 0,0 0 0 0 0,0 0 0 0 0,0 0 0 0 0,0 0 0 0 0,0 1 0 0 0,1-1 1 0 0,-1 0-1 0 0,0 0 0 0 0,0 1 0 0 0,0-1 0 0 0,0 0 0 0 0,0 0 0 0 0,0 0 0 0 0,0 1 0 0 0,0-1 1 0 0,0 0-1 0 0,0 0 0 0 0,0 1 0 0 0,0-1 0 0 0,0 0 0 0 0,0 0 0 0 0,0 0 0 0 0,0 1 1 0 0,0-1-1 0 0,-1 0 0 0 0,1 0 0 0 0,0 0 0 0 0,0 1 0 0 0,0-1 0 0 0,0 0 0 0 0,15-8-13 0 0,8-9-9 0 0,-1-1-1 0 0,-1 0 0 0 0,-1-2 0 0 0,0 0 0 0 0,28-40 0 0 0,-29 36-6 0 0,238-351-338 0 0,-237 337 281 0 0,-18 33 51 0 0,0 0 1 0 0,1-1 0 0 0,0 1 0 0 0,0 1 0 0 0,0-1 0 0 0,8-8 0 0 0,-16 38-72 0 0,-29 56 47 0 0,-4-1-1 0 0,-50 80 1 0 0,46-96 15 0 0,-58 68 0 0 0,53-73 14 0 0,-45 74 0 0 0,-37 65-11 0 0,105-163 44 0 0,105-132 20 0 0,332-498 106 0 0,-409 591-73 0 0,-3 6-21 0 0,-4 14-12 0 0,-11 27-14 0 0,-31 51 23 0 0,-4-2-1 0 0,-85 121 1 0 0,45-76 8 0 0,63-94-27 0 0,-28 65 1 0 0,42-78-1 0 0,6-11-3 0 0,3-4-1 0 0,2-8-1 0 0,5-2-6 0 0,-2-5-1 0 0,0 1 0 0 0,1-1 0 0 0,-1 0 0 0 0,0 0 0 0 0,0 0 0 0 0,1 0 0 0 0,-1 0 0 0 0,0-1 0 0 0,0 1 0 0 0,0 0 0 0 0,0-1 0 0 0,1 0 0 0 0,3-1 0 0 0,38-25 0 0 0,21-23-2 0 0,-3-2-1 0 0,64-70 0 0 0,-98 91 3 0 0,-1-1 0 0 0,-1 0 0 0 0,-1-2 0 0 0,27-53 0 0 0,-21 25 0 0 0,-23 49 2 0 0,-2 6 4 0 0,-21 35 14 0 0,-3 12-17 0 0,-185 282 20 0 0,132-223-15 0 0,15-23-3 0 0,-81 147-1 0 0,125-195-11 0 0,11-26 5 0 0,0 0-1 0 0,0 0 0 0 0,0 0 0 0 0,1 0 1 0 0,-1 0-1 0 0,1 0 0 0 0,-1 0 0 0 0,1 0 1 0 0,0 1-1 0 0,0-1 0 0 0,0 2 0 0 0,0-4 3 0 0,9-1-15 0 0,8-6 9 0 0,-1-1-1 0 0,0-1 0 0 0,0-1 1 0 0,-1 0-1 0 0,0-1 0 0 0,14-13 1 0 0,79-84-90 0 0,-89 88 47 0 0,-2-2 1 0 0,-1 1-1 0 0,0-2 1 0 0,-2 0 0 0 0,22-49-1 0 0,-7 20-261 0 0,-13 24-12 0 0,-16 28 317 0 0,0 0 0 0 0,0 0 0 0 0,0 0 0 0 0,1 0 0 0 0,-1 1 0 0 0,0-1 0 0 0,0 0 0 0 0,0 0 0 0 0,0 0 0 0 0,0 0 0 0 0,0 0 0 0 0,0 0 0 0 0,0 0 0 0 0,0 0 0 0 0,0 0 0 0 0,1 0 0 0 0,-1 0 0 0 0,0 0 0 0 0,0 0 0 0 0,0 0 0 0 0,0 0 0 0 0,0 0 0 0 0,0 0 0 0 0,0 0 0 0 0,0 0 0 0 0,0 0 0 0 0,1 0 0 0 0,-1 0 0 0 0,0 0 0 0 0,0 0 1 0 0,0 0-1 0 0,0 0 0 0 0,0 0 0 0 0,0 0 0 0 0,0-1 0 0 0,0 1 0 0 0,0 0 0 0 0,0 0 0 0 0,0 0 0 0 0,1 0 0 0 0,-1 0 0 0 0,0 0 0 0 0,0 0 0 0 0,0 0 0 0 0,-2 14-50 0 0,-6 13 14 0 0,-1 0 0 0 0,-1-1-1 0 0,-19 35 1 0 0,-52 77-77 0 0,-21 44 35 0 0,82-140 70 0 0,7-16 0 0 0,1 1 0 0 0,0 0 0 0 0,-12 49-1 0 0,24-74 4 0 0,-1-1 0 0 0,1 1 0 0 0,0-1 0 0 0,-1 1 0 0 0,1 0 0 0 0,0-1 0 0 0,0 1 0 0 0,0 0-1 0 0,0-1 1 0 0,0 1 0 0 0,0 0 0 0 0,1-1 0 0 0,-1 1 0 0 0,1 0 0 0 0,-1-1 0 0 0,1 1 0 0 0,-1-1-1 0 0,1 1 1 0 0,1 2 0 0 0,-1-4 7 0 0,0 1-1 0 0,0-1 1 0 0,0 1-1 0 0,0-1 0 0 0,0 0 1 0 0,0 0-1 0 0,0 1 1 0 0,0-1-1 0 0,0 0 1 0 0,0 0-1 0 0,0 0 1 0 0,0 0-1 0 0,0 0 0 0 0,0 0 1 0 0,0 0-1 0 0,0 0 1 0 0,0-1-1 0 0,0 1 1 0 0,0 0-1 0 0,0-1 0 0 0,0 1 1 0 0,0-1-1 0 0,1 0 1 0 0,9-5-6 0 0,0 0 1 0 0,-1-1 0 0 0,18-15 0 0 0,-21 16-6 0 0,21-17 7 0 0,-1-2 0 0 0,-2-1 1 0 0,28-34-1 0 0,58-93-21 0 0,-18 22 18 0 0,-83 120 12 0 0,14-8 18 0 0,-15 17-9 0 0,-3 1-5 0 0,-5 1-4 0 0,0 0 0 0 0,-1 0-1 0 0,1 0 1 0 0,0 0 0 0 0,0 0-1 0 0,0 0 1 0 0,0 0-1 0 0,0 0 1 0 0,-1 0 0 0 0,1 1-1 0 0,0-1 1 0 0,0 0-1 0 0,0 0 1 0 0,0 1 0 0 0,-1-1-1 0 0,1 1 1 0 0,0-1 0 0 0,0 1-1 0 0,-1-1 1 0 0,1 1-1 0 0,0-1 1 0 0,-1 1 0 0 0,1 0-1 0 0,-1-1 1 0 0,1 1-1 0 0,-1 0 1 0 0,1-1 0 0 0,-1 1-1 0 0,1 0 1 0 0,-1 0 0 0 0,1 0-1 0 0,8 27 15 0 0,-8-24-11 0 0,2 6 3 0 0,-1-1 0 0 0,-1 1 0 0 0,1 0 0 0 0,-1 0 0 0 0,-1 0 0 0 0,0 0 0 0 0,-1 0 0 0 0,0 0 1 0 0,-2 12-1 0 0,-2-4 21 0 0,0-1 1 0 0,0 0 0 0 0,-2 0-1 0 0,-9 17 1 0 0,11-24 11 0 0,-11 28 70 0 0,16-37-113 0 0,0-1 0 0 0,-1 0 0 0 0,1 0 0 0 0,0 0 0 0 0,0 1 0 0 0,0-1 0 0 0,0 0-1 0 0,0 0 1 0 0,0 0 0 0 0,0 1 0 0 0,0-1 0 0 0,0 0 0 0 0,0 0 0 0 0,0 1 0 0 0,0-1 0 0 0,0 0 0 0 0,0 0 0 0 0,0 1 0 0 0,0-1 0 0 0,0 0 0 0 0,0 0 0 0 0,0 1 0 0 0,0-1 0 0 0,0 0 0 0 0,0 0 0 0 0,0 1 0 0 0,0-1 0 0 0,1 0 0 0 0,-1 0 0 0 0,0 0-1 0 0,0 1 1 0 0,0-1 0 0 0,0 0 0 0 0,0 0 0 0 0,1 0 0 0 0,-1 0 0 0 0,0 1 0 0 0,1-1 0 0 0,9-5-38 0 0,20-21 12 0 0,-21 18 10 0 0,-5 4 2 0 0,0 1-1 0 0,0-1 0 0 0,1 1 0 0 0,-1 0 0 0 0,1 1 0 0 0,0-1 0 0 0,0 1 0 0 0,0 0 0 0 0,8-2 0 0 0,-11 4 14 0 0,-1 1-1 0 0,0 0 1 0 0,0 0 0 0 0,0 0-1 0 0,0 0 1 0 0,-1 0 0 0 0,1 0-1 0 0,0 0 1 0 0,0 0-1 0 0,-1 0 1 0 0,1 0 0 0 0,0 1-1 0 0,-1-1 1 0 0,1 0 0 0 0,-1 0-1 0 0,1 3 1 0 0,-1 1-3 0 0,1 0 1 0 0,-1 0 0 0 0,0 0-1 0 0,-1 0 1 0 0,1 0 0 0 0,-1 0-1 0 0,0 0 1 0 0,0 0 0 0 0,-1-1-1 0 0,1 1 1 0 0,-3 5 0 0 0,-9 23-24 0 0,-1-1 1 0 0,-2-1-1 0 0,-1-1 0 0 0,-1 0 1 0 0,-2-1-1 0 0,0-1 0 0 0,-32 32 1 0 0,33-38-32 0 0,4-5-78 0 0,-1 0 1 0 0,-1 0-1 0 0,0-2 0 0 0,-33 24 1 0 0,46-38 31 0 0,-6 1 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6928 0 0,'0'0'0'0'0,"0"5"104"0"0,1-1 224 0 0,-1-8-320 0 0,0 3-264 0 0,0-6 16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1 3000 0 0,'0'2'-12'0'0,"0"-2"12"0"0,0 0-1 0 0,0 0 1 0 0,0 1 0 0 0,0-1 0 0 0,0 0 0 0 0,0 0 0 0 0,0 0 0 0 0,0 0-1 0 0,0 0 1 0 0,0 0 0 0 0,0 0 0 0 0,0 0 0 0 0,0 0 0 0 0,0 1-1 0 0,0-1 1 0 0,0 0 0 0 0,0 0 0 0 0,0 0 0 0 0,0 0 0 0 0,0 0-1 0 0,0 0 1 0 0,0 0 0 0 0,0 0 0 0 0,0 0 0 0 0,0 0 0 0 0,-1 1-1 0 0,1-1 1 0 0,0 0 0 0 0,0 0 0 0 0,0 0 0 0 0,0 0 0 0 0,0 0 0 0 0,0 0-1 0 0,0 0 1 0 0,0 0 0 0 0,0 0 0 0 0,0 0 0 0 0,0 0 0 0 0,-1 0-1 0 0,1 0 1 0 0,0 0 0 0 0,0 0 0 0 0,0 0 0 0 0,0 0 0 0 0,0 0-1 0 0,0 0 1 0 0,0 0 0 0 0,0 0 0 0 0,0 0 0 0 0,-1 0 0 0 0,1 0 0 0 0,0 0-1 0 0,0 0 1 0 0,0 0 0 0 0,0 0 0 0 0,0 0 0 0 0,0 0 0 0 0,0 0-1 0 0,0 0 1 0 0,0 0 0 0 0,0 0 0 0 0,0 0 0 0 0,-1 0 0 0 0,1 0-1 0 0,0-1 1 0 0,-19 0-33 0 0,16 1 177 0 0,0 1 1 0 0,0-1 0 0 0,0 1-1 0 0,0 0 1 0 0,0 0-1 0 0,0 0 1 0 0,0 0-1 0 0,0 0 1 0 0,1 1-1 0 0,-1-1 1 0 0,-4 4-1 0 0,-32 29 1295 0 0,-4 2-268 0 0,34-31-1046 0 0,-23 17 502 0 0,-28 24 358 0 0,51-38-816 0 0,0-1 0 0 0,1 1 0 0 0,0 1 0 0 0,1 0 0 0 0,-9 11 0 0 0,11-12-112 0 0,2-6-17 0 0,1 1 0 0 0,0-1 0 0 0,0 1-1 0 0,0-1 1 0 0,0 1 0 0 0,0 0 0 0 0,1 0 0 0 0,-3 5 0 0 0,-5 16 231 0 0,6-18-245 0 0,-4 9 166 0 0,0 0 0 0 0,1 1 0 0 0,1 0 1 0 0,-4 21-1 0 0,3 28 72 0 0,4 0 0 0 0,2 0 0 0 0,3 1 0 0 0,14 80 0 0 0,-14-127-167 0 0,1 1-1 0 0,0-1 1 0 0,1 0-1 0 0,1 0 1 0 0,1-1-1 0 0,1 0 1 0 0,0 0 0 0 0,13 20-1 0 0,-17-32-69 0 0,2 2 38 0 0,-1 1 0 0 0,1-1 0 0 0,1 0 0 0 0,0 0 0 0 0,0 0 0 0 0,0-1 0 0 0,1 0 1 0 0,0-1-1 0 0,0 0 0 0 0,11 6 0 0 0,-8-7 67 0 0,0 0 1 0 0,0-1 0 0 0,0 0-1 0 0,24 4 1 0 0,-29-6-92 0 0,-1-2 0 0 0,1 1 0 0 0,0 0 0 0 0,0-1 0 0 0,0 0 0 0 0,0-1 0 0 0,-1 1 0 0 0,1-1 1 0 0,0 0-1 0 0,0 0 0 0 0,9-4 0 0 0,9-7 220 0 0,-18 8-251 0 0,4-5-10 0 0,-5 5-8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8240 0 0,'1'-1'7'0'0,"-1"1"0"0"0,1 0 0 0 0,0 0 0 0 0,-1 0 0 0 0,1 0 0 0 0,0 0 0 0 0,-1 0 0 0 0,1 0 0 0 0,0 0 0 0 0,-1 0 0 0 0,1 0 0 0 0,0 0 0 0 0,-1 0 0 0 0,1 0 1 0 0,0 1-1 0 0,-1-1 0 0 0,1 0 0 0 0,0 0 0 0 0,-1 1 0 0 0,2 0 0 0 0,-2-1 9 0 0,0 0 0 0 0,0 0 0 0 0,1 1 0 0 0,-1-1 0 0 0,0 0 0 0 0,1 0 0 0 0,-1 0 0 0 0,0 0 1 0 0,1 1-1 0 0,-1-1 0 0 0,0 0 0 0 0,1 0 0 0 0,-1 0 0 0 0,1 0 0 0 0,-1 0 0 0 0,0 0 0 0 0,1 0 0 0 0,-1 0 0 0 0,1 0 0 0 0,-1 0 0 0 0,0 0 0 0 0,1 0 1 0 0,-1 0-1 0 0,0 0 0 0 0,1 0 0 0 0,-1 0 0 0 0,1-1 0 0 0,-1 1 0 0 0,0 0 0 0 0,1 0 0 0 0,-1 0 0 0 0,0-1 0 0 0,0 1 0 0 0,1 0 0 0 0,-1 0 0 0 0,0-1 1 0 0,1 1-1 0 0,-1 0 0 0 0,0-1 0 0 0,0 1 0 0 0,0 0 0 0 0,1 0 0 0 0,-1-1 0 0 0,0 1 0 0 0,0-1 0 0 0,0 1 0 0 0,0 0 0 0 0,0-1 0 0 0,1 1 0 0 0,-1 0 1 0 0,0-1-1 0 0,0 0 0 0 0,2 0 71 0 0,0 0 0 0 0,1-1-1 0 0,-1 1 1 0 0,0 0 0 0 0,1 0 0 0 0,-1 1 0 0 0,1-1 0 0 0,-1 1 0 0 0,1-1 0 0 0,3 1 0 0 0,23 0 20 0 0,0 2 0 0 0,0 1 0 0 0,48 11 0 0 0,-69-11-66 0 0,1 1-1 0 0,-1 0 1 0 0,1 1 0 0 0,-1-1 0 0 0,-1 1 0 0 0,1 1 0 0 0,-1 0-1 0 0,0 0 1 0 0,0 0 0 0 0,11 15 0 0 0,-2-2 122 0 0,-2 1-1 0 0,23 41 1 0 0,-30-49-102 0 0,-2 0 0 0 0,0 0 0 0 0,-1 0 0 0 0,0 1-1 0 0,0 0 1 0 0,-1 0 0 0 0,-1 0 0 0 0,-1 0 0 0 0,1 0 0 0 0,-2 0 0 0 0,0 1 0 0 0,-1-1 0 0 0,0 0-1 0 0,-5 24 1 0 0,-6 6 15 0 0,-1 0 0 0 0,-2-1 0 0 0,-1 0 0 0 0,-3-1 0 0 0,-23 38 0 0 0,-46 61 31 0 0,25-43-24 0 0,58-86-67 0 0,4-9-4 0 0,1 0 1 0 0,-1-1-1 0 0,1 1 1 0 0,-1-1-1 0 0,0 1 1 0 0,0-1 0 0 0,0 1-1 0 0,0-1 1 0 0,0 0-1 0 0,0 1 1 0 0,0-1 0 0 0,0 0-1 0 0,0 0 1 0 0,-1 0-1 0 0,-2 2 1 0 0,-2 0 26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3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16 125 4008 0 0,'-4'-22'76'0'0,"8"-5"903"0"0,0 3 167 0 0,-4 23-1186 0 0,0-1 148 0 0,0 1 1 0 0,1 0-1 0 0,-1-1 0 0 0,0 1 1 0 0,0-1-1 0 0,0 1 1 0 0,0 0-1 0 0,0-1 0 0 0,-1 1 1 0 0,1-1-1 0 0,0 1 0 0 0,-1 0 1 0 0,1-1-1 0 0,-1 1 0 0 0,1 0 1 0 0,-1 0-1 0 0,0-1 0 0 0,1 1 1 0 0,-1 0-1 0 0,0 0 0 0 0,0 0 1 0 0,0 0-1 0 0,0 0 0 0 0,0 0 1 0 0,0 0-1 0 0,-2-1 0 0 0,-3-10 559 0 0,6 9 6 0 0,1 9 1461 0 0,1 14-1974 0 0,5 54 607 0 0,-4 118 0 0 0,-4-109-461 0 0,3 0-1 0 0,15 97 0 0 0,4-41-51 0 0,9 102 119 0 0,-6 4-49 0 0,0-5-21 0 0,-22-39-69 0 0,-3-112-149 0 0,12 50 59 0 0,0-1 6 0 0,-11-113-126 0 0,-6 303 348 0 0,4-291-346 0 0,-2 0-1 0 0,-13 52 1 0 0,15-80-24 0 0,1 0 0 0 0,0-1-1 0 0,1 1 1 0 0,0 0 0 0 0,0 0 0 0 0,3 15-1 0 0,1 38 4 0 0,-6-50-5 0 0,-5-3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0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24 10544 0 0,'-19'-5'141'0'0,"-6"-3"429"0"0,20 6-419 0 0,0 0 0 0 0,-1 0 0 0 0,1 1 0 0 0,-1 0 0 0 0,1 0 0 0 0,-7 0 0 0 0,11 1-142 0 0,-1 1 1 0 0,1 0 0 0 0,0 0 0 0 0,0-1-1 0 0,0 1 1 0 0,0 0 0 0 0,0 0-1 0 0,0 0 1 0 0,1 0 0 0 0,-1 0 0 0 0,0 0-1 0 0,0 0 1 0 0,1 0 0 0 0,-1 1 0 0 0,1-1-1 0 0,-1 0 1 0 0,1 0 0 0 0,-1 0-1 0 0,1 1 1 0 0,0-1 0 0 0,-1 0 0 0 0,1 2-1 0 0,-7 30 19 0 0,7-31-18 0 0,-6 44 86 0 0,2 1 1 0 0,2-1-1 0 0,5 63 1 0 0,25 140 334 0 0,-7-86-116 0 0,30 284 534 0 0,56 395 286 0 0,-65-553-863 0 0,0 241 174 0 0,-40-504-421 0 0,10 156 137 0 0,4 74 154 0 0,-18-174-83 0 0,-15 106 1 0 0,7-97 96 0 0,10-84-204 0 0,0-7-122 0 0,0 0 1 0 0,0 0-1 0 0,0 0 1 0 0,1 0-1 0 0,-1 0 1 0 0,0 0-1 0 0,0 1 1 0 0,0-1 0 0 0,0 0-1 0 0,0 0 1 0 0,0 0-1 0 0,0 0 1 0 0,0 0-1 0 0,0 0 1 0 0,0 0-1 0 0,0 1 1 0 0,0-1 0 0 0,0 0-1 0 0,0 0 1 0 0,0 0-1 0 0,0 0 1 0 0,0 0-1 0 0,0 1 1 0 0,0-1-1 0 0,0 0 1 0 0,0 0 0 0 0,0 0-1 0 0,0 0 1 0 0,0 0-1 0 0,0 0 1 0 0,0 1-1 0 0,0-1 1 0 0,0 0-1 0 0,0 0 1 0 0,0 0 0 0 0,0 0-1 0 0,0 0 1 0 0,-1 0-1 0 0,1 0 1 0 0,0 1-1 0 0,0-1 1 0 0,0 0-1 0 0,0 0 1 0 0,0 0-1 0 0,0 0 1 0 0,0 0 0 0 0,-1 0-1 0 0,1 0 1 0 0,0 0-1 0 0,0 0 1 0 0,0 0-1 0 0,0 0 1 0 0,0 0-1 0 0,0 0 1 0 0,-1 0 0 0 0,1 0-1 0 0,0 0 1 0 0,0 0-1 0 0,0 0 1 0 0,0 0-1 0 0,0 0 1 0 0,-1 0-1 0 0,-9-4 60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129 324 8136 0 0,'-9'8'206'0'0,"-12"1"474"0"0,11-5-360 0 0,1-2 58 0 0,1 0-1 0 0,0 0 1 0 0,-1-1-1 0 0,-14 1 1 0 0,8-1-330 0 0,14 0-39 0 0,0-1-1 0 0,0 0 1 0 0,1 0 0 0 0,-1 0-1 0 0,0 1 1 0 0,0-1-1 0 0,1 1 1 0 0,-1-1-1 0 0,0 0 1 0 0,0 1-1 0 0,1-1 1 0 0,-1 1 0 0 0,1-1-1 0 0,-1 1 1 0 0,0 0-1 0 0,1-1 1 0 0,-1 1-1 0 0,1 0 1 0 0,0-1 0 0 0,-1 1-1 0 0,1 0 1 0 0,-1 0-1 0 0,1-1 1 0 0,0 1-1 0 0,0 0 1 0 0,-1 0-1 0 0,1-1 1 0 0,0 1 0 0 0,0 0-1 0 0,0 0 1 0 0,0 0-1 0 0,0 0 1 0 0,0-1-1 0 0,0 1 1 0 0,0 0 0 0 0,0 0-1 0 0,0 0 1 0 0,1-1-1 0 0,-1 1 1 0 0,0 0-1 0 0,1 0 1 0 0,-1-1-1 0 0,0 1 1 0 0,1 0 0 0 0,-1 0-1 0 0,1-1 1 0 0,-1 1-1 0 0,1 0 1 0 0,-1-1-1 0 0,1 1 1 0 0,-1-1 0 0 0,1 1-1 0 0,0-1 1 0 0,-1 1-1 0 0,1-1 1 0 0,1 1-1 0 0,29 14 53 0 0,0-1-1 0 0,1-2 0 0 0,0-1 0 0 0,1-2 0 0 0,45 7 1 0 0,440 15 518 0 0,2-43-53 0 0,133-49 426 0 0,-272 18-345 0 0,553-71 624 0 0,-313 34-504 0 0,-124 12-145 0 0,153-16 176 0 0,-152 48 131 0 0,-466 35-413 0 0,-39 1-404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2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44 415 7024 0 0,'1'5'1368'0'0,"-1"2"1678"0"0,-12-3-1275 0 0,10-4-1739 0 0,1 0 1 0 0,0 0-1 0 0,0 0 1 0 0,0 0-1 0 0,0 0 1 0 0,-1 0-1 0 0,1 1 1 0 0,0-1-1 0 0,0 0 1 0 0,0 1-1 0 0,0-1 1 0 0,0 0-1 0 0,0 1 1 0 0,0 0-1 0 0,0-1 1 0 0,0 1-1 0 0,0 0 0 0 0,0-1 1 0 0,0 1-1 0 0,0 0 1 0 0,0 0-1 0 0,1 0 1 0 0,-1-1-1 0 0,0 1 1 0 0,1 0-1 0 0,-1 0 1 0 0,0 2-1 0 0,0-2-28 0 0,1 0 0 0 0,-1 0-1 0 0,1 0 1 0 0,-1 0-1 0 0,1 0 1 0 0,-1 0 0 0 0,1 0-1 0 0,0 0 1 0 0,0 0 0 0 0,0 1-1 0 0,-1-1 1 0 0,1 0 0 0 0,0 0-1 0 0,0 0 1 0 0,0 0 0 0 0,1 0-1 0 0,-1 0 1 0 0,0 0 0 0 0,0 1-1 0 0,1-1 1 0 0,-1 0 0 0 0,0 0-1 0 0,1 0 1 0 0,-1 0-1 0 0,1 0 1 0 0,0 0 0 0 0,-1 0-1 0 0,1 0 1 0 0,0-1 0 0 0,-1 1-1 0 0,1 0 1 0 0,0 0 0 0 0,0-1-1 0 0,0 1 1 0 0,0 0 0 0 0,0-1-1 0 0,0 1 1 0 0,0 0 0 0 0,0-1-1 0 0,0 0 1 0 0,2 1 0 0 0,6 3 2 0 0,0 0 0 0 0,1-1 0 0 0,17 3 0 0 0,-16-4 3 0 0,43 8 25 0 0,1-3 1 0 0,0-2-1 0 0,0-2 1 0 0,57-6-1 0 0,-15 2 47 0 0,755-43 793 0 0,-491-1-258 0 0,413-107 1 0 0,143-33 399 0 0,-909 184-1004 0 0,135-19 448 0 0,193-51 0 0 0,-329 68-421 0 0,-4 2-17 0 0,-1 0 0 0 0,1 0 0 0 0,0 1 0 0 0,0-1 0 0 0,0 1 0 0 0,-1-1 0 0 0,1 1 1 0 0,0 0-1 0 0,6 0 0 0 0,-2 2 32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2496 5520 0 0,'0'-1'163'0'0,"11"-1"347"0"0,10 0 930 0 0,-18 2-1442 0 0,-3 0 96 0 0,0 1 1 0 0,1-1-1 0 0,-1 0 1 0 0,0 0-1 0 0,1 0 1 0 0,-1 0-1 0 0,1 0 0 0 0,-1 0 1 0 0,0 0-1 0 0,1 0 1 0 0,-1 0-1 0 0,0 0 1 0 0,1 0-1 0 0,-1 0 0 0 0,1 0 1 0 0,-1 0-1 0 0,0 0 1 0 0,1 0-1 0 0,-1 0 0 0 0,0-1 1 0 0,1 1-1 0 0,-1 0 1 0 0,0 0-1 0 0,1 0 1 0 0,-1-1-1 0 0,0 1 0 0 0,1 0 1 0 0,-1 0-1 0 0,0-1 1 0 0,0 1-1 0 0,1 0 1 0 0,-1-1-1 0 0,0 1 0 0 0,0 0 1 0 0,0-1-1 0 0,1 1 1 0 0,-1 0-1 0 0,0-1 0 0 0,0 1 1 0 0,0-1-1 0 0,-32-8 437 0 0,31 9-530 0 0,-24-7 396 0 0,24 7-378 0 0,0 0-1 0 0,1 0 0 0 0,-1 0 0 0 0,0 0 1 0 0,1-1-1 0 0,-1 1 0 0 0,1 0 1 0 0,-1 0-1 0 0,0-1 0 0 0,1 1 1 0 0,-1 0-1 0 0,1-1 0 0 0,-1 1 0 0 0,1-1 1 0 0,-1 1-1 0 0,1-1 0 0 0,-1 1 1 0 0,1-1-1 0 0,0 1 0 0 0,-1-1 1 0 0,1 1-1 0 0,0-1 0 0 0,-1 0 0 0 0,1 1 1 0 0,0-1-1 0 0,0 1 0 0 0,-1-1 1 0 0,1 0-1 0 0,0 1 0 0 0,0-1 1 0 0,0 0-1 0 0,0 1 0 0 0,0-1 1 0 0,0 0-1 0 0,0 1 0 0 0,0-1 0 0 0,0 0 1 0 0,0 1-1 0 0,1-1 0 0 0,-1 1 1 0 0,0-1-1 0 0,1 0 0 0 0,22-35 207 0 0,1 1 0 0 0,43-45 0 0 0,69-62 282 0 0,-121 127-457 0 0,392-348 976 0 0,-235 216-661 0 0,16-15-1 0 0,318-284 477 0 0,82-39-68 0 0,-366 311-482 0 0,-125 97-46 0 0,3 4-1 0 0,3 5 1 0 0,124-60 0 0 0,-216 122-309 0 0,13-4 669 0 0,-23 14-251 0 0,-11 11-259 0 0,-83 97 104 0 0,42-47-158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3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2692 1 4616 0 0,'0'0'6528'0'0,"-11"12"-5906"0"0,-51 91-139 0 0,-53 79-286 0 0,7-21-82 0 0,-65 85 77 0 0,-147 171 359 0 0,60-69-30 0 0,144-197-289 0 0,-65 83 108 0 0,-143 195 263 0 0,-64 115 147 0 0,227-319 163 0 0,-256 477-1 0 0,371-600-510 0 0,37-84-276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5.5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327 4 3504 0 0,'-9'-2'292'0'0,"-1"1"0"0"0,1 1 1 0 0,0-1-1 0 0,-17 3 0 0 0,-16 0 991 0 0,34-3-1107 0 0,4 0-91 0 0,1 1-1 0 0,-1 0 1 0 0,1 0 0 0 0,-1 0 0 0 0,1 0-1 0 0,-1 0 1 0 0,1 1 0 0 0,-7 1-1 0 0,8-1-58 0 0,-138 34 2328 0 0,138-35-2307 0 0,0 1-1 0 0,0 0 1 0 0,0-1-1 0 0,1 1 1 0 0,-1 0-1 0 0,0 0 0 0 0,1 0 1 0 0,-1 1-1 0 0,0-1 1 0 0,1 0-1 0 0,0 0 0 0 0,-1 1 1 0 0,1-1-1 0 0,0 1 1 0 0,0-1-1 0 0,0 1 1 0 0,0 0-1 0 0,0 0 0 0 0,0-1 1 0 0,0 1-1 0 0,0 0 1 0 0,1 0-1 0 0,-1 0 1 0 0,1 0-1 0 0,0-1 0 0 0,-1 1 1 0 0,1 3-1 0 0,0-2-23 0 0,0-1-1 0 0,1 1 1 0 0,-1-1 0 0 0,1 0-1 0 0,0 1 1 0 0,0-1-1 0 0,-1 0 1 0 0,1 0-1 0 0,1 1 1 0 0,-1-1-1 0 0,0 0 1 0 0,0 0 0 0 0,1 0-1 0 0,-1-1 1 0 0,1 1-1 0 0,0 0 1 0 0,0 0-1 0 0,-1-1 1 0 0,1 1-1 0 0,0-1 1 0 0,0 0 0 0 0,0 1-1 0 0,3 0 1 0 0,34 15 114 0 0,0-2 1 0 0,0-2 0 0 0,1-2 0 0 0,1-1 0 0 0,-1-2 0 0 0,47 3 0 0 0,269 3 644 0 0,-214-13-563 0 0,1114-34 1732 0 0,-1044 22-1676 0 0,273-31 498 0 0,-251 18-257 0 0,-223 23-480 0 0,118-15 345 0 0,-109 12-239 0 0,1 0-1 0 0,0-1 1 0 0,-1-2-1 0 0,21-9 1 0 0,-28 9 174 0 0,-15 3 325 0 0,-25 2-235 0 0,-2 2-312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7.90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623 1090 1104 0 0,'0'0'5950'0'0,"-31"2"-3443"0"0,-2 18-1643 0 0,3-2-368 0 0,18-10-314 0 0,-7 5 165 0 0,1 0 1 0 0,0 2-1 0 0,1 0 1 0 0,1 1 0 0 0,0 0-1 0 0,-25 34 1 0 0,-5 13 321 0 0,30-43-409 0 0,1-4-151 0 0,-3 1 142 0 0,-78 88 1014 0 0,66-70-853 0 0,25-28-353 0 0,0-1 1 0 0,1 1-1 0 0,0 0 0 0 0,0 0 1 0 0,0 1-1 0 0,1-1 0 0 0,-2 9 1 0 0,2-9-35 0 0,-7 15 117 0 0,4-4-71 0 0,2-3 28 0 0,-36 116 530 0 0,24-86-395 0 0,-1 14-21 0 0,9-30-110 0 0,3-1 3 0 0,3-21-83 0 0,1-5-15 0 0,0 0-1 0 0,0 1 1 0 0,0-1 0 0 0,1 1-1 0 0,-1-1 1 0 0,1 1 0 0 0,-1-1 0 0 0,1 1-1 0 0,0-1 1 0 0,0 1 0 0 0,1-1-1 0 0,0 5 1 0 0,3 75 236 0 0,-4-59-143 0 0,0 1-1 0 0,2-1 1 0 0,1 0-1 0 0,10 41 1 0 0,-11-57-78 0 0,0 0 1 0 0,1 0 0 0 0,0-1-1 0 0,1 1 1 0 0,-1-1 0 0 0,1 0-1 0 0,0 0 1 0 0,1 0 0 0 0,6 7-1 0 0,7 9 46 0 0,-13-16-50 0 0,1 0 0 0 0,-1 0 0 0 0,1-1 0 0 0,0 0 0 0 0,0 0 0 0 0,1 0 0 0 0,0-1 0 0 0,9 5 0 0 0,2 0 23 0 0,1-1 0 0 0,23 7 0 0 0,-38-12-39 0 0,30 4 25 0 0,-28-8-24 0 0,-1 0-2 0 0,20 5 23 0 0,-1 3-21 0 0,3-2 1 0 0,7-5-2 0 0,3-5 2 0 0,-2-2-4 0 0,0 0-1 0 0,15 1-3 0 0,15-8-2 0 0,-52 12 5 0 0,28-12-6 0 0,43-12-26 0 0,-50 16 10 0 0,-18 6 12 0 0,1-1 0 0 0,-1-1 0 0 0,0 0 0 0 0,0-1 0 0 0,15-9 0 0 0,-23 9 8 0 0,-5 4 0 0 0,1 0 0 0 0,0 0 0 0 0,0 1 0 0 0,0-1 0 0 0,1 1 0 0 0,8-3 0 0 0,57-27-52 0 0,-54 22 39 0 0,0 0 1 0 0,-1-1-1 0 0,0-1 1 0 0,-1 0-1 0 0,0-1 1 0 0,-1 0-1 0 0,20-27 1 0 0,-27 31 1 0 0,0-1 1 0 0,0 0-1 0 0,-1 0 1 0 0,0-1-1 0 0,-1 1 1 0 0,0-1-1 0 0,-1 0 0 0 0,0 0 1 0 0,2-17-1 0 0,-3 12 5 0 0,0 0 0 0 0,-1-1 0 0 0,-1 1 0 0 0,0-1 0 0 0,-2 1 0 0 0,0-1 0 0 0,0 1 0 0 0,-2 0 0 0 0,-8-26 0 0 0,0 12 2 0 0,-1 0-1 0 0,-2 0 0 0 0,-1 1 0 0 0,-1 1 0 0 0,-1 1 0 0 0,-34-39 0 0 0,24 37 7 0 0,-34-25 0 0 0,-24-27 35 0 0,23 21-6 0 0,-53-52 110 0 0,-32-28 89 0 0,22 19 41 0 0,118 112-249 0 0,-29-32 126 0 0,2-2 0 0 0,-42-68 0 0 0,63 88-106 0 0,2-1 1 0 0,1-1-1 0 0,0 0 0 0 0,-10-41 1 0 0,10 20 60 0 0,-10-82 0 0 0,19 106-74 0 0,1 1 0 0 0,1-1-1 0 0,0 1 1 0 0,2-1 0 0 0,1 1 0 0 0,7-31 0 0 0,-6 38-19 0 0,0 1 1 0 0,1 0-1 0 0,1 0 0 0 0,0 0 0 0 0,0 1 0 0 0,1 0 1 0 0,1 0-1 0 0,0 1 0 0 0,1 0 0 0 0,19-19 0 0 0,-16 20-6 0 0,1 0 0 0 0,0 1-1 0 0,1 1 1 0 0,0 0 0 0 0,0 1-1 0 0,0 1 1 0 0,1 0-1 0 0,0 1 1 0 0,0 0 0 0 0,26-4-1 0 0,-11 5-2 0 0,1 0-1 0 0,0 2 0 0 0,-1 1 0 0 0,50 6 1 0 0,-61-3-2 0 0,0 1 0 0 0,0 0 0 0 0,18 7 0 0 0,-28-7-8 0 0,0 1 0 0 0,-1 0 1 0 0,1 0-1 0 0,-1 1 0 0 0,0 0 1 0 0,0 0-1 0 0,14 13 0 0 0,-4-1-27 0 0,-1 0 0 0 0,-1 1 1 0 0,0 1-1 0 0,-2 0 0 0 0,0 1 0 0 0,19 38 0 0 0,-26-45 17 0 0,-2 1 1 0 0,0 0 0 0 0,0 0-1 0 0,-2 1 1 0 0,0-1-1 0 0,0 1 1 0 0,-1 0 0 0 0,-1 0-1 0 0,-1 0 1 0 0,0 0-1 0 0,-1-1 1 0 0,-3 20 0 0 0,-2-6-34 0 0,-1 1 1 0 0,-2-1-1 0 0,-1-1 1 0 0,-1 0-1 0 0,-1 0 1 0 0,-19 30-1 0 0,-106 142-335 0 0,112-165 315 0 0,-94 106-309 0 0,85-103 197 0 0,19-22 91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49.4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62 360 10152 0 0,'3'0'82'0'0,"-1"-1"0"0"0,1 0 0 0 0,-1 0 1 0 0,0 1-1 0 0,1-1 0 0 0,-1-1 0 0 0,0 1 1 0 0,1 0-1 0 0,-1 0 0 0 0,0-1 0 0 0,0 1 0 0 0,0-1 1 0 0,-1 0-1 0 0,1 0 0 0 0,0 1 0 0 0,0-1 1 0 0,-1 0-1 0 0,3-4 0 0 0,-1 1 90 0 0,47-58 262 0 0,46-76-1 0 0,-83 119-401 0 0,-6 10-13 0 0,1 0 1 0 0,0 1-1 0 0,15-14 1 0 0,-14 15 30 0 0,0-1 1 0 0,0 0 0 0 0,10-15 0 0 0,-18 23 93 0 0,-1 3-136 0 0,0-1 1 0 0,0 1-1 0 0,0 0 0 0 0,0 0 0 0 0,-1-1 1 0 0,1 1-1 0 0,0 0 0 0 0,-1-1 0 0 0,1 1 1 0 0,-1 0-1 0 0,0-1 0 0 0,1 1 0 0 0,-1-1 1 0 0,-1 3-1 0 0,1-2 3 0 0,-23 46 73 0 0,-2-1 0 0 0,-37 51-1 0 0,-74 83 127 0 0,123-164-194 0 0,9-10-5 0 0,0-2-6 0 0,1 0-1 0 0,1 0 1 0 0,-1 0-1 0 0,1 0 1 0 0,0 1 0 0 0,0-1-1 0 0,0 1 1 0 0,1 0-1 0 0,0 0 1 0 0,0 0 0 0 0,0 0-1 0 0,-1 11 1 0 0,3-10 6 0 0,1-4-3 0 0,3-3 0 0 0,-2 0-8 0 0,-1-1 1 0 0,0 1 0 0 0,0 0 0 0 0,1-1-1 0 0,-1 1 1 0 0,0-1 0 0 0,0 0 0 0 0,0 1-1 0 0,0-1 1 0 0,0 0 0 0 0,0 0 0 0 0,0 1-1 0 0,0-1 1 0 0,0 0 0 0 0,0 0 0 0 0,0 0-1 0 0,1-3 1 0 0,2 0 2 0 0,62-54 58 0 0,-4-2 1 0 0,-2-3 0 0 0,52-71-1 0 0,-55 64 170 0 0,-79 119 109 0 0,-52 59-200 0 0,-89 97 0 0 0,18-11 108 0 0,138-183-227 0 0,5-9 4 0 0,0 1 0 0 0,0-1 1 0 0,1 1-1 0 0,-1-1 0 0 0,0 1 0 0 0,1 0 0 0 0,0 0 0 0 0,0 0 0 0 0,0 0 1 0 0,0 0-1 0 0,0 0 0 0 0,1 0 0 0 0,-1 5 0 0 0,1-7-19 0 0,1-1 0 0 0,-1 0 0 0 0,0 0 0 0 0,1 0 0 0 0,-1 0 0 0 0,1 0 0 0 0,-1 0 0 0 0,0 0 0 0 0,1 0 0 0 0,-1 0 0 0 0,1 0 0 0 0,-1 0 0 0 0,1 0-1 0 0,-1 0 1 0 0,0 0 0 0 0,1 0 0 0 0,-1 0 0 0 0,1 0 0 0 0,-1 0 0 0 0,0 0 0 0 0,1-1 0 0 0,-1 1 0 0 0,0 0 0 0 0,1 0 0 0 0,-1-1 0 0 0,0 1 0 0 0,1 0 0 0 0,-1 0 0 0 0,0-1 0 0 0,1 1 0 0 0,-1 0-1 0 0,0-1 1 0 0,0 1 0 0 0,0 0 0 0 0,1-1 0 0 0,12-11 37 0 0,-13 12-42 0 0,247-258 485 0 0,-239 249-439 0 0,0 0 0 0 0,0 1 0 0 0,1 0 0 0 0,0 0 0 0 0,11-6-1 0 0,-18 13 236 0 0,-21 30-178 0 0,2-4-79 0 0,-1 0 0 0 0,-2-2 0 0 0,-1 0 0 0 0,0-1 1 0 0,-2-1-1 0 0,-26 19 0 0 0,-64 66 173 0 0,104-97-164 0 0,9-9-32 0 0,0 0 0 0 0,0 0-1 0 0,0 0 1 0 0,1 0 0 0 0,-1 0 0 0 0,0 0 0 0 0,0 0 0 0 0,0 0 0 0 0,0 0 0 0 0,0 0-1 0 0,0 0 1 0 0,0 0 0 0 0,0 0 0 0 0,0 0 0 0 0,1 0 0 0 0,-1 0 0 0 0,0 0 0 0 0,0 0-1 0 0,0 0 1 0 0,0 0 0 0 0,0 0 0 0 0,0 0 0 0 0,0 1 0 0 0,0-1 0 0 0,0 0 0 0 0,0 0-1 0 0,0 0 1 0 0,0 0 0 0 0,0 0 0 0 0,1 0 0 0 0,-1 0 0 0 0,0 0 0 0 0,0 0 0 0 0,0 0-1 0 0,0 1 1 0 0,0-1 0 0 0,0 0 0 0 0,0 0 0 0 0,0 0 0 0 0,0 0 0 0 0,0 0 0 0 0,0 0-1 0 0,0 0 1 0 0,0 0 0 0 0,0 0 0 0 0,0 1 0 0 0,0-1 0 0 0,0 0 0 0 0,0 0 0 0 0,0 0-1 0 0,0 0 1 0 0,-1 0 0 0 0,1 0 0 0 0,0 0 0 0 0,0 0 0 0 0,0 0 0 0 0,0 0 0 0 0,0 1-1 0 0,0-1 1 0 0,0 0 0 0 0,0 0 0 0 0,0 0 0 0 0,0 0 0 0 0,0 0 0 0 0,0 0 0 0 0,0 0-1 0 0,-1 0 1 0 0,15-1 45 0 0,17-8-13 0 0,-1-3 0 0 0,0-2-1 0 0,-2-2 1 0 0,1 0 0 0 0,38-31 0 0 0,-13 3 69 0 0,52-55 1 0 0,-94 87-53 0 0,0 0 0 0 0,1 1 0 0 0,20-13 0 0 0,-33 24-49 0 0,0 0 0 0 0,0 0 0 0 0,1 0 0 0 0,-1 0 0 0 0,0 0 0 0 0,0 0 0 0 0,0 0 0 0 0,0 0 0 0 0,0 0 0 0 0,0 0 0 0 0,1 0 0 0 0,-1 0 0 0 0,0 0 0 0 0,0 0 0 0 0,0 0 0 0 0,0 0 0 0 0,0 0 0 0 0,0 0 0 0 0,0 0 0 0 0,1 0 0 0 0,-1 0 0 0 0,0 0 0 0 0,0 0 0 0 0,0 0 0 0 0,0 0 0 0 0,0 1 0 0 0,0-1 0 0 0,0 0 0 0 0,0 0 0 0 0,0 0 0 0 0,0 0 0 0 0,1 0 0 0 0,-1 0 0 0 0,0 0 0 0 0,0 1 0 0 0,0-1 0 0 0,0 0 0 0 0,0 0 0 0 0,0 0 0 0 0,0 0 0 0 0,0 0 0 0 0,0 0 0 0 0,0 1 0 0 0,0-1 0 0 0,0 0 0 0 0,0 0 0 0 0,0 0 0 0 0,0 0 0 0 0,0 0 0 0 0,0 0 0 0 0,0 0 0 0 0,0 1 0 0 0,0-1 0 0 0,-1 0 0 0 0,1 0 0 0 0,0 0 0 0 0,-2 16 32 0 0,-9 17-21 0 0,-11 12-1 0 0,-3-1 1 0 0,-1-1-1 0 0,-46 55 0 0 0,49-73-1 0 0,-1 0-1 0 0,-47 35 1 0 0,46-40 10 0 0,0 1 0 0 0,-43 48 0 0 0,81-78 3 0 0,1 0 1 0 0,0 1-1 0 0,24-11 0 0 0,7-3 8 0 0,-21 7-31 0 0,-1 0 0 0 0,0-1 0 0 0,-1-2 0 0 0,0 0 0 0 0,-2-1 0 0 0,0-1 0 0 0,-2-1 0 0 0,28-39-1 0 0,-20 32 2 0 0,20-20 4 0 0,-168 219 20 0 0,106-151-23 0 0,-81 91-4 0 0,95-110-16 0 0,26-7-188 0 0,17-12 178 0 0,0-2 1 0 0,-2-2-1 0 0,0-1 1 0 0,61-50 0 0 0,67-41-40 0 0,-126 86 17 0 0,-40 27 42 0 0,-4 5-7 0 0,-28 36 10 0 0,-2-1 0 0 0,-1-1 1 0 0,-2-2-1 0 0,-66 50 0 0 0,75-72-5 0 0,15-9 6 0 0,0 1 0 0 0,1 0 1 0 0,0 0-1 0 0,-13 10 0 0 0,17-11 3 0 0,1 0 0 0 0,0-4 3 0 0,6-1 9 0 0,3-1-9 0 0,1 1-1 0 0,-1-1 1 0 0,0 0-1 0 0,0 0 0 0 0,1 0 1 0 0,-1 0-1 0 0,0-1 1 0 0,0 1-1 0 0,0-1 1 0 0,5-3-1 0 0,6-4 4 0 0,62-24 52 0 0,-66 28-52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52.20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1241 771 2400 0 0,'7'23'6720'0'0,"-38"-44"-5454"0"0,-51-44 1 0 0,74 58-1131 0 0,7 5-119 0 0,-1 1-1 0 0,0-1 1 0 0,1 1 0 0 0,-1 0-1 0 0,0-1 1 0 0,0 1 0 0 0,0 0 0 0 0,0 0-1 0 0,0 0 1 0 0,0 1 0 0 0,0-1-1 0 0,0 0 1 0 0,-4 0 0 0 0,-2-1 89 0 0,-52-21 318 0 0,52 19-355 0 0,-1 0 0 0 0,0 1 1 0 0,0 1-1 0 0,0-1 0 0 0,0 1 0 0 0,-14-1 1 0 0,16 3-51 0 0,-125-7 615 0 0,131 7-632 0 0,-1 0 10 0 0,0 0 0 0 0,0-1 0 0 0,-1 1 0 0 0,1 0 0 0 0,0 1 0 0 0,0-1 0 0 0,0 0 0 0 0,-1 1 0 0 0,1-1 0 0 0,0 1-1 0 0,0 0 1 0 0,-3 1 0 0 0,-20 7 132 0 0,-27 5 98 0 0,23-7-56 0 0,0 2 0 0 0,-38 16 1 0 0,13 0 20 0 0,1 0 7 0 0,38-17-179 0 0,-95 56 541 0 0,67-34-400 0 0,36-23-146 0 0,-25 16 115 0 0,-9 2 15 0 0,-6 4-7 0 0,37-23-128 0 0,-26 22 102 0 0,28-24-103 0 0,6-2-15 0 0,-1-1 0 0 0,1 1 0 0 0,0 0 0 0 0,0 0 0 0 0,-1-1 0 0 0,1 1 0 0 0,0 1 0 0 0,1-1 0 0 0,-1 0 0 0 0,0 0 0 0 0,1 1 0 0 0,-1-1 0 0 0,-1 5 0 0 0,-23 38 137 0 0,15-24-23 0 0,1 0 1 0 0,0 1 0 0 0,-8 31-1 0 0,7-3 37 0 0,8-40-133 0 0,-2 30 92 0 0,5-14-22 0 0,1 1 1 0 0,2-1 0 0 0,11 52-1 0 0,-9-60-34 0 0,1 0 0 0 0,0 0 0 0 0,2-1 0 0 0,0 0 0 0 0,18 28 0 0 0,-24-42-60 0 0,5 9 17 0 0,0-1-1 0 0,0 0 0 0 0,1 0 0 0 0,1-1 0 0 0,-1 0 0 0 0,2-1 0 0 0,-1 0 1 0 0,17 12-1 0 0,14 6 9 0 0,-12-7-19 0 0,-1-1-1 0 0,2-1 1 0 0,1-2 0 0 0,0-1-1 0 0,46 15 1 0 0,-63-26-7 0 0,0-2 0 0 0,0 1 0 0 0,0-2 0 0 0,0 0 0 0 0,0 0 1 0 0,0-1-1 0 0,0-1 0 0 0,0 0 0 0 0,23-6 0 0 0,-9 2 1 0 0,1-2-1 0 0,-1-1 1 0 0,0-1-1 0 0,-1-1 1 0 0,0-2-1 0 0,46-28 1 0 0,-32 14 1 0 0,-2-3 0 0 0,0-1 0 0 0,40-43-1 0 0,-39 22 6 0 0,-15 19-2 0 0,-4 5 15 0 0,17-30 0 0 0,-1 2 24 0 0,29-48 135 0 0,-58 92-167 0 0,-2-1-1 0 0,1 0 1 0 0,-2 0-1 0 0,1 0 1 0 0,-2 0-1 0 0,0-1 1 0 0,0 0-1 0 0,-1 0 1 0 0,0-13-1 0 0,1 4 7 0 0,0 1-1 0 0,8-24 0 0 0,-2 9-2 0 0,-1-1 0 0 0,3-38 0 0 0,-4 19-10 0 0,15-149 9 0 0,-4 3 46 0 0,-16 186-51 0 0,0 0-1 0 0,1 0 0 0 0,1 1 0 0 0,0-1 0 0 0,1 1 0 0 0,10-20 0 0 0,-2 7 17 0 0,2 1 0 0 0,25-35 0 0 0,-13 33-1 0 0,-17 18-24 0 0,1 0 0 0 0,0 1 0 0 0,0 0 0 0 0,1 1 0 0 0,1 0 0 0 0,-1 1 0 0 0,2 0 0 0 0,26-12 0 0 0,-16 12 1 0 0,1 1 0 0 0,0 1 0 0 0,41-4 0 0 0,-9 8 13 0 0,-52 2-11 0 0,-3-1-4 0 0,-1 1-1 0 0,1 0 1 0 0,-1 0-1 0 0,1 0 1 0 0,-1 0-1 0 0,0 0 1 0 0,1 0 0 0 0,-1 0-1 0 0,1 1 1 0 0,-1-1-1 0 0,0 0 1 0 0,1 1 0 0 0,-1-1-1 0 0,0 1 1 0 0,1 0-1 0 0,-1-1 1 0 0,0 1 0 0 0,0 0-1 0 0,1 0 1 0 0,-1 0-1 0 0,0 0 1 0 0,0 0 0 0 0,0 0-1 0 0,2 2 1 0 0,4 4 5 0 0,6 6 0 0 0,-1 1 1 0 0,-1 0 0 0 0,0 1 0 0 0,-1 0-1 0 0,0 1 1 0 0,-1 0 0 0 0,8 22-1 0 0,-3-3-16 0 0,-1 1 0 0 0,11 58-1 0 0,-18-67-140 0 0,-1 1 0 0 0,2 44 0 0 0,-7-61 65 0 0,0-1 0 0 0,-1 0 0 0 0,0 0 0 0 0,-1 0 0 0 0,0 0 0 0 0,-1 0 0 0 0,0 0 0 0 0,-1 0 0 0 0,0-1-1 0 0,-8 16 1 0 0,7-16 30 0 0,-1-1 0 0 0,1 1-1 0 0,-1-1 1 0 0,-1 0 0 0 0,-14 13-1 0 0,17-17 34 0 0,-1 0-1 0 0,0-1 0 0 0,-1 0 0 0 0,1 0 0 0 0,0-1 0 0 0,-1 1 1 0 0,0-1-1 0 0,1 0 0 0 0,-1-1 0 0 0,0 1 0 0 0,-8 0 0 0 0,-19 1 32 0 0,0 0-1 0 0,-51-5 1 0 0,-33 0 1 0 0,104 2-9 0 0,-29-2-16 0 0,36 1 16 0 0,0-3 0 0 0,3-3 3 0 0,3 6-2 0 0,-1 0 0 0 0,1 0 0 0 0,-1-1 0 0 0,1 1-1 0 0,-1 0 1 0 0,1-1 0 0 0,0 1 0 0 0,0 0 0 0 0,-1-1 0 0 0,1 1 0 0 0,0 0-1 0 0,0-1 1 0 0,1 1 0 0 0,-1 0 0 0 0,0-1 0 0 0,0 1 0 0 0,1 0 0 0 0,-1 0-1 0 0,0-1 1 0 0,2 0 0 0 0,0-4 1 0 0,5-13 1 0 0,0 0 1 0 0,1 0-1 0 0,1 1 0 0 0,1 0 1 0 0,21-28-1 0 0,-4 11 48 0 0,51-50 1 0 0,-58 63 25 0 0,-2-1 0 0 0,0-1 1 0 0,17-30-1 0 0,-35 55-75 0 0,-1-1-1 0 0,1 0 1 0 0,0 0-1 0 0,0 0 1 0 0,-1 1-1 0 0,1-1 1 0 0,0 0-1 0 0,-1 0 1 0 0,1 0-1 0 0,0 0 1 0 0,-1 0-1 0 0,1 0 1 0 0,0 0-1 0 0,0 1 1 0 0,-1-1-1 0 0,1 0 1 0 0,0 0 0 0 0,-1 0-1 0 0,1 0 1 0 0,0-1-1 0 0,-1 1 1 0 0,1 0-1 0 0,0 0 1 0 0,-1 0-1 0 0,1 0 1 0 0,0 0-1 0 0,-1 0 1 0 0,1 0-1 0 0,0 0 1 0 0,0-1-1 0 0,-1 1 1 0 0,1 0-1 0 0,0 0 1 0 0,0 0-1 0 0,-1-1 1 0 0,1 1-1 0 0,0 0 1 0 0,0 0 0 0 0,0-1-1 0 0,-1 1 1 0 0,1 0-1 0 0,0-1 1 0 0,0 1-1 0 0,0 0 1 0 0,0 0-1 0 0,0-1 1 0 0,0 1-1 0 0,-1 0 1 0 0,1-1-1 0 0,0 1 1 0 0,0 0-1 0 0,0-1 1 0 0,0 1-1 0 0,0 0 1 0 0,0-1-1 0 0,0 1 1 0 0,0 0-1 0 0,0-1 1 0 0,1 1 0 0 0,-1 0-1 0 0,0 0 1 0 0,0-1-1 0 0,-23 15 5 0 0,1 1-1 0 0,0 1 1 0 0,1 1-1 0 0,0 1 1 0 0,-25 30-1 0 0,30-26-2 0 0,3-4 8 0 0,-1 1-8 0 0,13-17-3 0 0,-6 15-1 0 0,3-7-18 0 0,8-7-33 0 0,16-13-109 0 0,24-24-93 0 0,51-56 20 0 0,-66 60 153 0 0,-28 28 76 0 0,1-2 3 0 0,-2 3 2 0 0,0 1 0 0 0,0 0 0 0 0,0-1 0 0 0,0 1 0 0 0,0-1 0 0 0,-1 1 0 0 0,1 0 0 0 0,0-1 0 0 0,0 1 0 0 0,0 0 0 0 0,-1-1 0 0 0,1 1 0 0 0,0 0 0 0 0,-1 0 0 0 0,1-1 0 0 0,0 1 0 0 0,0 0 0 0 0,-1 0 0 0 0,1-1 0 0 0,0 1 0 0 0,-1 0 0 0 0,1 0 0 0 0,-1 0 0 0 0,1 0 0 0 0,0-1 0 0 0,-1 1 0 0 0,1 0 0 0 0,0 0 0 0 0,-1 0 0 0 0,1 0 0 0 0,-1 0 0 0 0,1 0 0 0 0,0 0 0 0 0,-1 0 0 0 0,1 0 0 0 0,-1 0 0 0 0,-10 2 0 0 0,-43 11 8 0 0,38-10 0 0 0,4-2 0 0 0,5-1 0 0 0,-2 1 9 0 0,0-2-2 0 0,8-13 25 0 0,1 10-37 0 0,10-20 18 0 0,7 0 5 0 0,25-2 30 0 0,-37 22-40 0 0,0 3-14 0 0,9 8 18 0 0,-12-6-18 0 0,0 1-1 0 0,0 0 0 0 0,-1-1 0 0 0,1 1 0 0 0,0 0 0 0 0,-1 0 0 0 0,1 0 0 0 0,-1 1 0 0 0,0-1 0 0 0,0 0 0 0 0,0 0 0 0 0,0 1 1 0 0,0-1-1 0 0,0 1 0 0 0,-1-1 0 0 0,1 1 0 0 0,-1-1 0 0 0,1 1 0 0 0,-1-1 0 0 0,0 1 0 0 0,0-1 0 0 0,0 1 0 0 0,-1-1 0 0 0,0 5 0 0 0,-1 10 11 0 0,-2 0-1 0 0,-8 25 0 0 0,6-22-8 0 0,-3 15-1 0 0,7-23-4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54.59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1184 495 1800 0 0,'-13'-9'5577'0'0,"10"-1"-5030"0"0,-1 1-1 0 0,0 0 1 0 0,-1 1-1 0 0,-9-14 1 0 0,6 9-371 0 0,7 12-160 0 0,1-1-1 0 0,-1 1 0 0 0,1-1 0 0 0,-1 1 1 0 0,0 0-1 0 0,1-1 0 0 0,-1 1 1 0 0,0 0-1 0 0,0 0 0 0 0,0 0 0 0 0,0 0 1 0 0,0 0-1 0 0,-2-2 0 0 0,-15-14 190 0 0,-35-38 210 0 0,40 43-231 0 0,0 0 0 0 0,-23-14 0 0 0,27 19-136 0 0,-44-36 456 0 0,15 9-162 0 0,30 27-285 0 0,-28-18 216 0 0,27 19-220 0 0,-30-15 215 0 0,-3 7 169 0 0,-47-9-1 0 0,41 13-150 0 0,40 7-240 0 0,4 2-25 0 0,1 0-1 0 0,0 0 1 0 0,0 0-1 0 0,0 1 1 0 0,-1-1-1 0 0,1 1 1 0 0,0 0-1 0 0,-1 0 1 0 0,1 0-1 0 0,-6 1 1 0 0,-53 2 172 0 0,-64 5 311 0 0,108-6-432 0 0,0 1 1 0 0,0 1 0 0 0,0 1 0 0 0,-34 13 0 0 0,41-13-52 0 0,0 1 0 0 0,0 0 1 0 0,1 1-1 0 0,0 0 0 0 0,0 1 0 0 0,0 0 0 0 0,1 0 1 0 0,0 1-1 0 0,1 0 0 0 0,0 0 0 0 0,0 1 1 0 0,-9 16-1 0 0,4-7 4 0 0,1 1 0 0 0,0 0 0 0 0,2 1 0 0 0,-13 37 0 0 0,7-1 49 0 0,4 0 0 0 0,1 2-1 0 0,-1 59 1 0 0,12-90-32 0 0,1 1 0 0 0,2-1 0 0 0,11 52-1 0 0,-9-53-20 0 0,1 4 14 0 0,2 0 1 0 0,0-1 0 0 0,17 36-1 0 0,-17-47-30 0 0,1-1-1 0 0,2 0 0 0 0,0-1 1 0 0,0 0-1 0 0,1-1 1 0 0,16 15-1 0 0,-12-16-26 0 0,0-1 1 0 0,0-1-1 0 0,2-1 0 0 0,-1-1 1 0 0,2 0-1 0 0,-1-1 0 0 0,1-1 1 0 0,1 0-1 0 0,0-2 1 0 0,0 0-1 0 0,23 4 0 0 0,-31-10-2 0 0,0 0 0 0 0,0 0-1 0 0,0-1 1 0 0,-1 0 0 0 0,1-1-1 0 0,0 0 1 0 0,0-1 0 0 0,-1-1-1 0 0,1 0 1 0 0,-1 0 0 0 0,0-1-1 0 0,0 0 1 0 0,0-1 0 0 0,0-1-1 0 0,-1 1 1 0 0,0-2 0 0 0,16-12-1 0 0,11-12 34 0 0,-2 0 0 0 0,-1-3-1 0 0,30-37 1 0 0,-57 62-8 0 0,339-379 470 0 0,-286 315-316 0 0,-36 41-68 0 0,2 1 1 0 0,31-29 0 0 0,-38 41-46 0 0,-1-2 0 0 0,0 0 0 0 0,-2-1 0 0 0,17-30 0 0 0,-12 20 14 0 0,27-34-1 0 0,-8 22 2 0 0,-19 21 18 0 0,29-39 0 0 0,-39 50-27 0 0,1 0-1 0 0,0 1 1 0 0,1 0 0 0 0,20-12-1 0 0,-23 18-15 0 0,0 1 0 0 0,1-1 0 0 0,0 2 0 0 0,0-1 0 0 0,0 2-1 0 0,0-1 1 0 0,12 0 0 0 0,-12 2-20 0 0,0 1 0 0 0,0 0 1 0 0,1 0-1 0 0,-1 1 0 0 0,0 1 0 0 0,0 0 0 0 0,0 0 1 0 0,0 1-1 0 0,19 9 0 0 0,-15-6-6 0 0,0 1-1 0 0,-1 1 1 0 0,0 0 0 0 0,-1 1-1 0 0,0 0 1 0 0,16 16-1 0 0,-16-11 3 0 0,0 2 0 0 0,-1-1 0 0 0,12 22-1 0 0,1-1 9 0 0,-14-18-13 0 0,-1 1 1 0 0,-1 0-1 0 0,-1 0 1 0 0,12 41-1 0 0,2 3-12 0 0,-20-55 2 0 0,-1-1-1 0 0,0 1 1 0 0,0 0 0 0 0,0-1-1 0 0,-1 1 1 0 0,0 0-1 0 0,-1 0 1 0 0,-2 15 0 0 0,-1 21-63 0 0,4-36 56 0 0,-1 0 0 0 0,0 0-1 0 0,0 0 1 0 0,-1 0 0 0 0,0 0 0 0 0,0 0 0 0 0,-1 0-1 0 0,0-1 1 0 0,0 1 0 0 0,-1-1 0 0 0,-5 8 0 0 0,-1 0-43 0 0,-1-1 0 0 0,-1 0-1 0 0,-25 24 1 0 0,24-26 25 0 0,2-1-31 0 0,0-1 1 0 0,0-1-1 0 0,-14 9 0 0 0,19-15 42 0 0,1 0 1 0 0,-1 0-1 0 0,1-1 0 0 0,-1 0 1 0 0,0 0-1 0 0,0-1 0 0 0,0 0 1 0 0,0 0-1 0 0,0 0 0 0 0,-11 0 1 0 0,0-2-10 0 0,-1 0 1 0 0,1-2 0 0 0,-1 0-1 0 0,1 0 1 0 0,0-2-1 0 0,-20-8 1 0 0,-97-49-69 0 0,32 13 16 0 0,83 41 69 0 0,0-1-1 0 0,0-1 0 0 0,1 0 1 0 0,1-2-1 0 0,0 0 0 0 0,-23-21 1 0 0,33 27 21 0 0,1-1 0 0 0,-1 0 0 0 0,2 0-1 0 0,-1-1 1 0 0,1 0 0 0 0,0 0 0 0 0,0 0 0 0 0,1-1 0 0 0,0 1 0 0 0,1-1 0 0 0,0 0 0 0 0,0 0 0 0 0,1 0-1 0 0,0 0 1 0 0,1 0 0 0 0,-1-17 0 0 0,2 19 12 0 0,1 0 0 0 0,0 1 0 0 0,1-1 0 0 0,-1 1 0 0 0,1-1 0 0 0,1 1 0 0 0,-1 0 0 0 0,1 0 0 0 0,0 0 0 0 0,0 0 0 0 0,1 0 0 0 0,0 0 0 0 0,0 1 0 0 0,0 0 0 0 0,1 0 0 0 0,-1 0 0 0 0,1 0 0 0 0,0 1 0 0 0,1 0 0 0 0,-1 0 0 0 0,1 0 0 0 0,0 1 0 0 0,8-4 0 0 0,-5 2-13 0 0,-1 2 0 0 0,1-1 1 0 0,0 1-1 0 0,-1 0 0 0 0,1 1 0 0 0,0 0 1 0 0,1 1-1 0 0,-1 0 0 0 0,0 0 1 0 0,0 1-1 0 0,1 0 0 0 0,-1 0 0 0 0,0 1 1 0 0,0 0-1 0 0,0 1 0 0 0,0 0 1 0 0,9 4-1 0 0,-11-4-5 0 0,0 1 0 0 0,-1 0 0 0 0,1 1 1 0 0,-1-1-1 0 0,0 1 0 0 0,0 1 0 0 0,-1-1 1 0 0,1 1-1 0 0,-1 0 0 0 0,0 0 0 0 0,0 0 0 0 0,0 1 1 0 0,-1 0-1 0 0,4 6 0 0 0,-4-3-51 0 0,0 0 0 0 0,-1 1 0 0 0,0 0 0 0 0,0-1 0 0 0,-1 1 1 0 0,0 0-1 0 0,-1 0 0 0 0,0 0 0 0 0,-1 16 0 0 0,0-27 34 0 0,0 1 1 0 0,0-1 0 0 0,0 1-1 0 0,0-1 1 0 0,0 1-1 0 0,0-1 1 0 0,0 1 0 0 0,0-1-1 0 0,0 1 1 0 0,-1-1-1 0 0,1 1 1 0 0,0-1 0 0 0,0 1-1 0 0,0-1 1 0 0,-1 1-1 0 0,1-1 1 0 0,0 1 0 0 0,-1-1-1 0 0,1 1 1 0 0,0 0-1 0 0,-1-1 1 0 0,1 1 0 0 0,-1 0-1 0 0,1-1 1 0 0,-1 1-1 0 0,1 0 1 0 0,0-1 0 0 0,-1 1-1 0 0,1 0 1 0 0,-1 0-1 0 0,1 0 1 0 0,-1-1 0 0 0,1 1-1 0 0,-1 0 1 0 0,0 0-1 0 0,1 0 1 0 0,-1 0 0 0 0,1 0-1 0 0,-1 0 1 0 0,1 0-1 0 0,-1 0 1 0 0,1 0 0 0 0,-1 0-1 0 0,1 0 1 0 0,-1 0-1 0 0,1 1 1 0 0,-1-1 0 0 0,1 0-1 0 0,-1 0 1 0 0,1 1-1 0 0,-1-1 1 0 0,1 0 0 0 0,-1 0-1 0 0,1 1 1 0 0,-1-1-1 0 0,1 1 1 0 0,0-1 0 0 0,-1 0-1 0 0,1 1 1 0 0,0-1-1 0 0,-1 1 1 0 0,1-1 0 0 0,0 1-1 0 0,0-1 1 0 0,-1 1-1 0 0,1-1 1 0 0,0 1 0 0 0,0-1-1 0 0,0 1 1 0 0,-1-8 3 0 0,2-1 0 0 0,-1 1 0 0 0,1-1 0 0 0,0 1 1 0 0,1 0-1 0 0,0 0 0 0 0,0-1 0 0 0,3-6 0 0 0,10-15-29 0 0,25-37 1 0 0,-33 58 39 0 0,-2 4 1 0 0,1 3 6 0 0,-5 1-7 0 0,-1 0 0 0 0,1 1 1 0 0,0-1-1 0 0,0 0 1 0 0,0 1-1 0 0,-1-1 1 0 0,1 1-1 0 0,0-1 1 0 0,0 1-1 0 0,-1-1 0 0 0,1 1 1 0 0,0-1-1 0 0,-1 1 1 0 0,1 0-1 0 0,-1-1 1 0 0,1 1-1 0 0,-1 0 1 0 0,1 0-1 0 0,-1-1 1 0 0,1 1-1 0 0,-1 0 0 0 0,0 0 1 0 0,1 0-1 0 0,-1-1 1 0 0,0 1-1 0 0,0 0 1 0 0,0 0-1 0 0,1 0 1 0 0,-1 0-1 0 0,0 0 0 0 0,0 0 1 0 0,0-1-1 0 0,-1 1 1 0 0,1 1-1 0 0,0 1 2 0 0,2 5-2 0 0,-1 0 1 0 0,0 0-1 0 0,0 0 0 0 0,0 0 1 0 0,-2 0-1 0 0,1 0 1 0 0,-1 0-1 0 0,0 0 0 0 0,0 0 1 0 0,-1 0-1 0 0,0 0 1 0 0,0 0-1 0 0,-1-1 0 0 0,0 1 1 0 0,-1-1-1 0 0,-4 8 1 0 0,-11 16-9 0 0,7-13 2 0 0,14-24-8 0 0,19-33-17 0 0,-15 27 26 0 0,49-78 94 0 0,-52 86-85 0 0,-2 1 17 0 0,1 0 1 0 0,0 1-1 0 0,-1-1 1 0 0,1 1-1 0 0,0-1 1 0 0,1 1-1 0 0,-1 0 1 0 0,0 0-1 0 0,1 0 1 0 0,-1 0-1 0 0,1 0 1 0 0,0 1-1 0 0,-1-1 1 0 0,1 1-1 0 0,0 0 1 0 0,0 0-1 0 0,0 0 1 0 0,0 0-1 0 0,0 0 1 0 0,0 0-1 0 0,0 1 1 0 0,0 0-1 0 0,1-1 1 0 0,5 2-1 0 0,-5 0-10 0 0,0 0 0 0 0,0 0 0 0 0,-1 0-1 0 0,1 1 1 0 0,0-1 0 0 0,0 1 0 0 0,-1 0 0 0 0,1 1-1 0 0,-1-1 1 0 0,0 0 0 0 0,0 1 0 0 0,0 0 0 0 0,0 0 0 0 0,0 0-1 0 0,0 0 1 0 0,-1 0 0 0 0,4 5 0 0 0,-3-2-9 0 0,1 0 0 0 0,-1 0 0 0 0,1 0-1 0 0,-2 1 1 0 0,1-1 0 0 0,-1 1 0 0 0,0-1 0 0 0,0 1 0 0 0,-1 0 0 0 0,0 0 0 0 0,0 0 0 0 0,-1 0-1 0 0,1 0 1 0 0,-2 0 0 0 0,0 7 0 0 0,-1-5-3 0 0,0-1 0 0 0,0 1 0 0 0,-1-1-1 0 0,-1 1 1 0 0,1-1 0 0 0,-1 0 0 0 0,-1 0 0 0 0,1-1-1 0 0,-1 1 1 0 0,-1-1 0 0 0,-8 9 0 0 0,-6 4-25 0 0,-40 31 0 0 0,23-21-18 0 0,17-18 26 0 0,20-12 21 0 0,0 0 0 0 0,-1 1 0 0 0,1-1 0 0 0,-1 1-1 0 0,1-1 1 0 0,-1 0 0 0 0,1 1 0 0 0,-1-1-1 0 0,1 0 1 0 0,-1 1 0 0 0,1-1 0 0 0,-1 0-1 0 0,1 0 1 0 0,-1 1 0 0 0,0-1 0 0 0,1 0-1 0 0,-1 0 1 0 0,1 0 0 0 0,-1 0 0 0 0,0 0-1 0 0,1 0 1 0 0,-1 0 0 0 0,1 0 0 0 0,-1 0-1 0 0,0 0 1 0 0,1 0 0 0 0,-1-1 0 0 0,1 1-1 0 0,-1 0 1 0 0,0 0 0 0 0,1 0 0 0 0,-1-1-1 0 0,1 1 1 0 0,-1 0 0 0 0,1-1 0 0 0,-1 1-1 0 0,1-1 1 0 0,-1 1 0 0 0,1 0 0 0 0,0-1-1 0 0,-1 1 1 0 0,1-1 0 0 0,0 1 0 0 0,-1-1-1 0 0,1 1 1 0 0,-1-2 0 0 0,1-8 51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57.2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1366 591 3112 0 0,'-2'7'1429'0'0,"-4"6"623"0"0,5-13-1935 0 0,-1 0-1 0 0,1 1 0 0 0,-1-1 1 0 0,1 0-1 0 0,-1 0 1 0 0,1 0-1 0 0,-1 0 0 0 0,1 0 1 0 0,-1-1-1 0 0,1 1 1 0 0,-1 0-1 0 0,1-1 0 0 0,0 1 1 0 0,-1-1-1 0 0,1 1 1 0 0,0-1-1 0 0,-1 0 0 0 0,1 0 1 0 0,0 0-1 0 0,0 1 1 0 0,-1-1-1 0 0,0-2 0 0 0,5-21 911 0 0,35-112 912 0 0,-35 128-1831 0 0,1 0 0 0 0,-1 1 1 0 0,2-1-1 0 0,-1 1 0 0 0,1 0 1 0 0,9-10-1 0 0,-9 11-57 0 0,6-11 117 0 0,-1 1 0 0 0,8-21 0 0 0,-11 22-26 0 0,0 1 1 0 0,12-17 0 0 0,23-41 562 0 0,-37 60-623 0 0,1 0 0 0 0,0 1 0 0 0,1-1 0 0 0,0 2 0 0 0,1-1 0 0 0,0 1 0 0 0,1 0 0 0 0,0 0 0 0 0,13-9 0 0 0,-9 9-5 0 0,-7 5-35 0 0,1 0 1 0 0,0 0 0 0 0,0 1 0 0 0,0 0 0 0 0,0 1-1 0 0,0 0 1 0 0,10-3 0 0 0,-5 3 6 0 0,1 1-1 0 0,0 0 1 0 0,-1 1 0 0 0,1 1 0 0 0,0 0 0 0 0,0 0-1 0 0,-1 1 1 0 0,1 1 0 0 0,0 0 0 0 0,21 7 0 0 0,7 5 80 0 0,76 36 1 0 0,-93-38-96 0 0,0 2 1 0 0,-1 0-1 0 0,0 2 0 0 0,25 22 1 0 0,-35-24-20 0 0,-1 0 1 0 0,0 1-1 0 0,-1 0 1 0 0,0 1-1 0 0,10 23 1 0 0,-15-28-8 0 0,8 19-5 0 0,-2 0 0 0 0,-1 1 0 0 0,-2 0 0 0 0,-1 1-1 0 0,7 54 1 0 0,-12-68-3 0 0,0-3 0 0 0,-1 1 0 0 0,0 0 0 0 0,-2 0 0 0 0,0-1 0 0 0,0 1 0 0 0,-2 0 0 0 0,0 0 0 0 0,0-1 0 0 0,-2 1 0 0 0,-8 24 0 0 0,-2-5 0 0 0,11-25 0 0 0,-1 0 0 0 0,0-1 0 0 0,0 1 0 0 0,-8 10 0 0 0,2-5 2 0 0,-1-1 0 0 0,0 0-1 0 0,-19 18 1 0 0,23-25-1 0 0,0-1 0 0 0,0 0 1 0 0,-1 0-1 0 0,0-1 0 0 0,0 0 0 0 0,0 0 0 0 0,-17 7 0 0 0,-9-2-1 0 0,-1-1 0 0 0,1-1 0 0 0,-57 4 0 0 0,-11 2 0 0 0,66-10 3 0 0,1-2-1 0 0,-66-3 0 0 0,29-1 2 0 0,33 1 9 0 0,1-2 1 0 0,-1-2-1 0 0,1-1 0 0 0,0-2 1 0 0,0-2-1 0 0,-54-21 0 0 0,25 13 19 0 0,56 17-21 0 0,0-2-1 0 0,0 1 0 0 0,1-1 1 0 0,-1-1-1 0 0,1 0 0 0 0,-1-1 1 0 0,-14-8-1 0 0,6 0 17 0 0,0 2 0 0 0,0 0 0 0 0,-34-12 0 0 0,-135-68 240 0 0,129 64-158 0 0,37 17-55 0 0,1 0 0 0 0,-2 1-1 0 0,1 1 1 0 0,-1 1 0 0 0,-46-8 0 0 0,29 10 26 0 0,-51-14 0 0 0,83 18-70 0 0,0 1 1 0 0,-1 0-1 0 0,1 0 0 0 0,0 1 1 0 0,0 0-1 0 0,0 0 0 0 0,0 1 1 0 0,-12 4-1 0 0,-20 3 15 0 0,32-9-24 0 0,1 1 0 0 0,-1 0-1 0 0,0 1 1 0 0,1 0 0 0 0,-1 0-1 0 0,1 1 1 0 0,0-1-1 0 0,0 2 1 0 0,0-1 0 0 0,0 1-1 0 0,0 0 1 0 0,-7 6-1 0 0,-18 13 0 0 0,26-20 0 0 0,0 1 0 0 0,0 0 0 0 0,0 1 0 0 0,0 0 0 0 0,-9 9 0 0 0,5 0 0 0 0,0 1 0 0 0,-13 27 0 0 0,-10 15 0 0 0,28-50-2 0 0,1 0 0 0 0,0 1 0 0 0,1-1-1 0 0,-1 1 1 0 0,1 0 0 0 0,1 0 0 0 0,0 0-1 0 0,0 0 1 0 0,0 0 0 0 0,1 0-1 0 0,0 0 1 0 0,1 1 0 0 0,0-1 0 0 0,1 9-1 0 0,0-4-1 0 0,1 0 0 0 0,1 0 0 0 0,0-1 0 0 0,1 1-1 0 0,0-1 1 0 0,1 0 0 0 0,0 0 0 0 0,8 13-1 0 0,-8-18 2 0 0,1 1-1 0 0,0-1 0 0 0,0-1 0 0 0,1 1 0 0 0,-1-1 1 0 0,1 0-1 0 0,1 0 0 0 0,-1-1 0 0 0,1 0 0 0 0,0 0 1 0 0,0-1-1 0 0,1 0 0 0 0,-1-1 0 0 0,1 0 0 0 0,0 0 1 0 0,0-1-1 0 0,0 0 0 0 0,13 2 0 0 0,-8-3-9 0 0,0 1 0 0 0,-1-2 0 0 0,1 0-1 0 0,0 0 1 0 0,-1-1 0 0 0,1-1 0 0 0,0-1 0 0 0,-1 1-1 0 0,0-2 1 0 0,0 0 0 0 0,23-11 0 0 0,-7 0-52 0 0,1 1-34 0 0,-1-2 0 0 0,-1-1 0 0 0,-1-1 1 0 0,30-26-1 0 0,83-97-312 0 0,-118 115 283 0 0,-1-2 0 0 0,-1 0-1 0 0,28-53 1 0 0,-44 72 90 0 0,-3 5 5 0 0,1 1 0 0 0,-1-1-1 0 0,1 1 1 0 0,0-1 0 0 0,0 1 0 0 0,1 0-1 0 0,3-4 1 0 0,-6 6 28 0 0,1 1 0 0 0,-1 0 0 0 0,0-1 0 0 0,0 1 0 0 0,1-1-1 0 0,-1 1 1 0 0,0 0 0 0 0,0-1 0 0 0,1 1 0 0 0,-1-1 0 0 0,0 1 0 0 0,0 0 0 0 0,0-1-1 0 0,0 1 1 0 0,0-1 0 0 0,0 1 0 0 0,0-1 0 0 0,0 1 0 0 0,0-1 0 0 0,0 1 0 0 0,0 0-1 0 0,0-1 1 0 0,0 1 0 0 0,0-1 0 0 0,0 1 0 0 0,0-1 0 0 0,0 1 0 0 0,-1 0-1 0 0,1-1 1 0 0,0 1 0 0 0,0-1 0 0 0,0 1 0 0 0,-1 0 0 0 0,1-1 0 0 0,0 1 0 0 0,-1 0-1 0 0,1-1 1 0 0,0 1 0 0 0,-1 0 0 0 0,1-1 0 0 0,0 1 0 0 0,-1 0 0 0 0,1 0 0 0 0,0-1-1 0 0,-1 1 1 0 0,1 0 0 0 0,-1 0 0 0 0,1 0 0 0 0,-1 0 0 0 0,1 0 0 0 0,0 0 0 0 0,-1-1-1 0 0,1 1 1 0 0,-1 0 0 0 0,1 0 0 0 0,-1 0 0 0 0,1 0 0 0 0,-1 1 0 0 0,1-1 0 0 0,-1 0-1 0 0,1 0 1 0 0,0 0 0 0 0,-1 0 0 0 0,0 1 0 0 0,-35 8-28 0 0,0 3-1 0 0,-54 25 1 0 0,44-17-5 0 0,-49 14 0 0 0,14-3-37 0 0,18-5-59 0 0,48-14 86 0 0,10-11 48 0 0,0-1 1 0 0,48-26 22 0 0,-38 25-20 0 0,30-22 10 0 0,-9 4 57 0 0,-25 18 1 0 0,-5 2-51 0 0,-21 12 25 0 0,0 1 1 0 0,-46 33 0 0 0,46-29 9 0 0,-1-1 0 0 0,-41 21 1 0 0,59-34 10 0 0,0 1 0 0 0,1 0 1 0 0,0 1-1 0 0,0-1 1 0 0,-8 10-1 0 0,28-24 55 0 0,1 1 1 0 0,0 1-1 0 0,16-6 0 0 0,14-8-54 0 0,16-14 29 0 0,49-26 79 0 0,-103 59-170 0 0,15-12 24 0 0,-20 14-21 0 0,-1 0 2 0 0,-7 4-6 0 0,0 0 1 0 0,0 1-1 0 0,0 0 1 0 0,-11 11-1 0 0,-2 1-2 0 0,-3 2 1 0 0,-52 35 2 0 0,54-40 0 0 0,-8 4-7 0 0,15-4-51 0 0,13-14 50 0 0,1 0-1 0 0,0 1 0 0 0,-1-1 0 0 0,1 0 0 0 0,0 0 0 0 0,-1 1 0 0 0,1-1 0 0 0,0 0 0 0 0,0 0 0 0 0,-1 1 0 0 0,1-1 0 0 0,0 0 0 0 0,0 1 0 0 0,0-1 0 0 0,0 0 0 0 0,-1 1 0 0 0,1-1 0 0 0,0 0 0 0 0,0 1 0 0 0,0-1 0 0 0,0 1 0 0 0,0-1 0 0 0,0 0 0 0 0,0 1 0 0 0,0-1 0 0 0,0 0 0 0 0,0 1 0 0 0,0-1 0 0 0,0 1 0 0 0,0-1 0 0 0,0 0 0 0 0,1 1 0 0 0,-1-1 0 0 0,0 0 0 0 0,0 1 0 0 0,0-1 0 0 0,0 0 0 0 0,1 1 0 0 0,-1-1 0 0 0,0 0 1 0 0,0 0-1 0 0,1 1 0 0 0,-1-1 0 0 0,0 0 0 0 0,1 0 0 0 0,-1 1 0 0 0,0-1 0 0 0,0 0 0 0 0,1 0 0 0 0,-1 0 0 0 0,0 1 0 0 0,1-1 0 0 0,-1 0 0 0 0,1 0 0 0 0,-1 0 0 0 0,0 0 0 0 0,1 0 0 0 0,-1 0 0 0 0,0 0 0 0 0,1 0 0 0 0,-1 0 0 0 0,1 0 0 0 0,-1 0 0 0 0,0 0 0 0 0,1 0 0 0 0,-1 0 0 0 0,0 0 0 0 0,1-1 0 0 0,22-2-127 0 0,79-33-352 0 0,-35 11 357 0 0,-58 24 94 0 0,-4 1 15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3:59.3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959 1223 3208 0 0,'0'-3'743'0'0,"-1"-9"1523"0"0,-66-47 187 0 0,43 39-2085 0 0,1 0-85 0 0,-34-28 238 0 0,46 39-405 0 0,0 0-1 0 0,1-1 1 0 0,1-1 0 0 0,-10-12-1 0 0,11 12-61 0 0,-3 1 73 0 0,1-2 0 0 0,1 1 0 0 0,-15-25 0 0 0,11 16 44 0 0,-7-8 359 0 0,-32-36 0 0 0,26 33-26 0 0,21 24-394 0 0,-1 0 1 0 0,1-1-1 0 0,0 0 0 0 0,1 0 0 0 0,0-1 1 0 0,0 1-1 0 0,1-1 0 0 0,-2-9 1 0 0,-1-7 204 0 0,-3-40 0 0 0,-3-12 406 0 0,11 66-631 0 0,0-1-1 0 0,1 1 1 0 0,0-1-1 0 0,0 1 1 0 0,2-1 0 0 0,-1 1-1 0 0,2-1 1 0 0,-1 1 0 0 0,1 0-1 0 0,1 0 1 0 0,0 1 0 0 0,1-1-1 0 0,0 1 1 0 0,0 0 0 0 0,1 0-1 0 0,8-9 1 0 0,29-20 130 0 0,-33 30-149 0 0,1 0-1 0 0,-2 0 1 0 0,18-20-1 0 0,-21 20-33 0 0,1 0 0 0 0,0 0-1 0 0,0 1 1 0 0,1 1 0 0 0,0-1-1 0 0,0 1 1 0 0,1 0 0 0 0,0 1-1 0 0,0 0 1 0 0,0 0 0 0 0,1 1-1 0 0,0 1 1 0 0,12-5 0 0 0,86-35 185 0 0,41-15 74 0 0,-123 51-265 0 0,-1 1 0 0 0,1 2 0 0 0,1 0 0 0 0,29-1 0 0 0,-31 5-24 0 0,1 0-1 0 0,-1 1 1 0 0,1 2 0 0 0,-1 1-1 0 0,0 0 1 0 0,1 2 0 0 0,43 15-1 0 0,-41-10-13 0 0,0 1-1 0 0,-1 1 0 0 0,-1 2 0 0 0,0 0 1 0 0,44 34-1 0 0,-55-36-10 0 0,-1 1 1 0 0,0 1 0 0 0,-1 0-1 0 0,-1 1 1 0 0,0 0-1 0 0,-1 1 1 0 0,0 0 0 0 0,-1 1-1 0 0,-1 0 1 0 0,-1 0-1 0 0,-1 1 1 0 0,0 0-1 0 0,-1 1 1 0 0,-1-1 0 0 0,-1 1-1 0 0,0 0 1 0 0,1 36-1 0 0,-5-38 1 0 0,1-5 5 0 0,-1 0-1 0 0,0 0 0 0 0,0 0 1 0 0,-1 0-1 0 0,-1 0 0 0 0,0 0 1 0 0,-1-1-1 0 0,0 1 0 0 0,-1 0 1 0 0,0-1-1 0 0,-8 16 0 0 0,-113 163-393 0 0,98-155 296 0 0,-2-1 0 0 0,-1-1 0 0 0,-38 32-1 0 0,39-41 6 0 0,-39 22 0 0 0,-12 9-29 0 0,33-22 52 0 0,-3-2-1 0 0,-90 43 1 0 0,106-57 74 0 0,3-4 4 0 0,-1 0 0 0 0,-42 9 0 0 0,-33 12 0 0 0,-86 34 32 0 0,4-2 6 0 0,96-36 16 0 0,62-21-3 0 0,-53 22 0 0 0,32-9-16 0 0,23-10 10 0 0,-52 29 0 0 0,77-37-34 0 0,-1 1 0 0 0,1 0-1 0 0,0 0 1 0 0,0 0 0 0 0,0 1-1 0 0,1-1 1 0 0,0 1 0 0 0,0 0-1 0 0,0 0 1 0 0,1 0 0 0 0,-3 12-1 0 0,3-10-1 0 0,0 1 0 0 0,1-1 0 0 0,1 1 0 0 0,-1 0-1 0 0,1 0 1 0 0,1-1 0 0 0,0 1 0 0 0,0 0 0 0 0,0-1-1 0 0,1 1 1 0 0,1-1 0 0 0,-1 0 0 0 0,1 0 0 0 0,1 1 0 0 0,-1-2-1 0 0,2 1 1 0 0,-1 0 0 0 0,1-1 0 0 0,0 0 0 0 0,0 0-1 0 0,1 0 1 0 0,0-1 0 0 0,0 0 0 0 0,0 0 0 0 0,1-1-1 0 0,0 1 1 0 0,0-1 0 0 0,0-1 0 0 0,10 5-1 0 0,2-1-8 0 0,-1-1 0 0 0,1 0 0 0 0,0-2 0 0 0,1 0 0 0 0,-1-1 0 0 0,1-1 0 0 0,0-1 0 0 0,0-1 0 0 0,0 0 0 0 0,0-2 0 0 0,0 0-1 0 0,-1-1 1 0 0,1-1 0 0 0,35-11 0 0 0,-29 4 3 0 0,-1-1 0 0 0,38-22 0 0 0,-9 3 1 0 0,-41 23 0 0 0,-1 0-1 0 0,0-1 0 0 0,-1 0 0 0 0,0-1 0 0 0,18-18 1 0 0,43-59-9 0 0,-28 32 5 0 0,70-93-2 0 0,-99 125 4 0 0,-1-1 0 0 0,-1-1 1 0 0,-2 0-1 0 0,18-49 0 0 0,-15-5-29 0 0,-7 37-16 0 0,-7 40 41 0 0,0 0 0 0 0,0 0 0 0 0,0 0 0 0 0,0 0 0 0 0,1 0 0 0 0,-1 0 0 0 0,-1 0 0 0 0,1 0 1 0 0,0 0-1 0 0,0 0 0 0 0,0 0 0 0 0,-1 0 0 0 0,1 0 0 0 0,0 0 0 0 0,-1 0 0 0 0,1 0 0 0 0,-1 0 0 0 0,1 0 0 0 0,-1 0 0 0 0,1 0 0 0 0,-1 0 1 0 0,0 0-1 0 0,0 1 0 0 0,1-1 0 0 0,-1 0 0 0 0,0 0 0 0 0,0 1 0 0 0,0-1 0 0 0,0 1 0 0 0,1-1 0 0 0,-1 1 0 0 0,0-1 0 0 0,0 1 0 0 0,0 0 1 0 0,0-1-1 0 0,0 1 0 0 0,0 0 0 0 0,-1 0 0 0 0,1-1 0 0 0,0 1 0 0 0,0 0 0 0 0,-1 0 0 0 0,-4 0-12 0 0,0 0 1 0 0,0 1-1 0 0,0-1 0 0 0,1 1 1 0 0,-1 0-1 0 0,-9 3 0 0 0,-20 10-23 0 0,0 1-1 0 0,1 1 0 0 0,1 2 1 0 0,1 1-1 0 0,-47 36 1 0 0,-137 135-349 0 0,124-106 23 0 0,79-67 153 0 0,13-16 198 0 0,-1 0 1 0 0,1 0-1 0 0,-1 0 0 0 0,1 0 0 0 0,-1 0 0 0 0,1 0 0 0 0,-1 0 1 0 0,0 0-1 0 0,0 0 0 0 0,1 0 0 0 0,-1-1 0 0 0,0 1 0 0 0,0 0 0 0 0,0-1 1 0 0,0 1-1 0 0,0 0 0 0 0,0-1 0 0 0,0 1 0 0 0,0-1 0 0 0,0 0 1 0 0,0 1-1 0 0,0-1 0 0 0,0 0 0 0 0,-2 0 0 0 0,2 0-21 0 0,5-13-106 0 0,0-1 137 0 0,2 0 0 0 0,0 0 0 0 0,0 1 1 0 0,1 0-1 0 0,1 1 0 0 0,0-1 0 0 0,17-19 0 0 0,-7 12-3 0 0,1 1 0 0 0,1 0 0 0 0,27-19 1 0 0,12-7 8 0 0,-58 43-2 0 0,8 0-6 0 0,-12 12 2 0 0,-13 14 2 0 0,-1 0 1 0 0,-1-1-1 0 0,-33 32 1 0 0,-18 22-6 0 0,-20 44-64 0 0,89-121 70 0 0,-1 1 1 0 0,1-1 0 0 0,-1 1 0 0 0,1-1 0 0 0,-1 1 0 0 0,1-1-1 0 0,-1 1 1 0 0,1 0 0 0 0,0-1 0 0 0,-1 1 0 0 0,1 0 0 0 0,0-1 0 0 0,0 1-1 0 0,-1-1 1 0 0,1 1 0 0 0,0 0 0 0 0,0 0 0 0 0,0-1 0 0 0,0 1-1 0 0,0 0 1 0 0,0-1 0 0 0,0 1 0 0 0,0 0 0 0 0,0-1 0 0 0,0 1-1 0 0,1 0 1 0 0,-1-1 0 0 0,0 1 0 0 0,0 0 0 0 0,0-1 0 0 0,1 1 0 0 0,-1-1-1 0 0,0 1 1 0 0,1 0 0 0 0,-1-1 0 0 0,1 1 0 0 0,-1-1 0 0 0,1 1-1 0 0,-1-1 1 0 0,1 1 0 0 0,-1-1 0 0 0,1 0 0 0 0,-1 1 0 0 0,1-1-1 0 0,0 1 1 0 0,-1-1 0 0 0,1 0 0 0 0,-1 0 0 0 0,1 1 0 0 0,0-1-1 0 0,-1 0 1 0 0,1 0 0 0 0,0 0 0 0 0,4 1-1 0 0,0 0 0 0 0,0 0-1 0 0,0-1 1 0 0,0 1 0 0 0,9-2 0 0 0,0-1-2 0 0,-1-1 1 0 0,0 0 0 0 0,1-1-1 0 0,-1-1 1 0 0,-1 0 0 0 0,1 0-1 0 0,15-10 1 0 0,5-6-11 0 0,41-31 1 0 0,9-16 0 0 0,36-26 154 0 0,-117 92-111 0 0,0 1 0 0 0,0-1-1 0 0,0 1 1 0 0,0 0 0 0 0,0 0-1 0 0,1 0 1 0 0,-1 0 0 0 0,0 0-1 0 0,5 0 1 0 0,-7 1-20 0 0,1 0 1 0 0,-1 0 0 0 0,1 0-1 0 0,-1 0 1 0 0,0 0 0 0 0,1 0-1 0 0,-1 0 1 0 0,0 0-1 0 0,1 0 1 0 0,-1 0 0 0 0,1 0-1 0 0,-1 0 1 0 0,0 1-1 0 0,1-1 1 0 0,-1 0 0 0 0,0 0-1 0 0,1 1 1 0 0,-1-1-1 0 0,0 0 1 0 0,1 0 0 0 0,-1 1-1 0 0,0-1 1 0 0,0 0 0 0 0,1 1-1 0 0,-1-1 1 0 0,0 0-1 0 0,0 1 1 0 0,0-1 0 0 0,0 0-1 0 0,1 1 1 0 0,-1-1-1 0 0,0 0 1 0 0,0 1 0 0 0,0 0-1 0 0,0 2 9 0 0,0 1 0 0 0,-1-1 0 0 0,1 1 0 0 0,-1-1 0 0 0,0 0 0 0 0,0 1 0 0 0,0-1 0 0 0,0 0 0 0 0,0 1 0 0 0,-1-1 1 0 0,0 0-1 0 0,-2 4 0 0 0,-33 50 50 0 0,-2-2 0 0 0,-3-2 0 0 0,-85 84 0 0 0,122-132-60 0 0,-4 3 0 0 0,0 1 1 0 0,3-4 4 0 0,0 0-3 0 0,44-33 6 0 0,-17 13-16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4:00.8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833 1634 4816 0 0,'1'22'3944'0'0,"-11"-26"-3580"0"0,2 3-274 0 0,6 1-66 0 0,1-1-1 0 0,-1 1 0 0 0,0 0 0 0 0,1-1 0 0 0,-1 1 1 0 0,0-1-1 0 0,1 1 0 0 0,-1-1 0 0 0,1 0 1 0 0,-1 0-1 0 0,1 0 0 0 0,-1 0 0 0 0,1 0 0 0 0,-2-1 1 0 0,-19-17 239 0 0,-32-20-44 0 0,-100-79 717 0 0,110 77-699 0 0,2 4 230 0 0,-62-72 0 0 0,31 21 90 0 0,-50-66 510 0 0,100 116-712 0 0,1-1 1 0 0,3-1-1 0 0,-27-75 1 0 0,24 57-64 0 0,13 32-111 0 0,0-1 0 0 0,2 0-1 0 0,1 0 1 0 0,-4-55 0 0 0,8 62-79 0 0,2-1 0 0 0,1 0 0 0 0,0 1 1 0 0,2-1-1 0 0,0 1 0 0 0,1-1 0 0 0,10-25 0 0 0,-5 25-53 0 0,1 1-1 0 0,1 0 1 0 0,1 0 0 0 0,1 1-1 0 0,0 1 1 0 0,1 0-1 0 0,2 1 1 0 0,-1 0-1 0 0,2 1 1 0 0,0 1-1 0 0,1 1 1 0 0,29-18-1 0 0,-17 16-17 0 0,1 1 0 0 0,1 2 0 0 0,0 1-1 0 0,45-11 1 0 0,-21 6-4 0 0,-32 11-16 0 0,-1 0-1 0 0,1 2 1 0 0,0 1-1 0 0,0 1 1 0 0,1 0-1 0 0,-1 2 1 0 0,0 1-1 0 0,0 1 1 0 0,0 1-1 0 0,0 1 1 0 0,0 2-1 0 0,-1 0 1 0 0,0 1-1 0 0,0 1 1 0 0,26 14-1 0 0,-33-13 2 0 0,0 1-1 0 0,-1 1 1 0 0,-1 1-1 0 0,0 0 1 0 0,0 1-1 0 0,-1 0 0 0 0,-1 1 1 0 0,0 0-1 0 0,-1 1 1 0 0,-1 1-1 0 0,0-1 1 0 0,-1 2-1 0 0,11 28 0 0 0,-13-21 5 0 0,-2 0-1 0 0,0 1 0 0 0,-2 0 0 0 0,-1-1 0 0 0,0 1 0 0 0,-2 0 0 0 0,-1 0 0 0 0,-7 41 0 0 0,0-24-11 0 0,-2-1-1 0 0,-1 0 0 0 0,-2-1 0 0 0,-2-1 0 0 0,-24 45 0 0 0,-116 177-102 0 0,96-166 15 0 0,-41 59-124 0 0,-113 142-361 0 0,113-153 272 0 0,55-80 208 0 0,3 1 0 0 0,-58 122 0 0 0,88-158 85 0 0,1 0 0 0 0,2 0 0 0 0,0 1-1 0 0,2 0 1 0 0,1 1 0 0 0,2-1 0 0 0,1 1 0 0 0,1 0 0 0 0,1 0 0 0 0,4 34 0 0 0,1-26 16 0 0,-2-14 18 0 0,1 0-1 0 0,0 0 1 0 0,2 0-1 0 0,15 41 1 0 0,-14-48 3 0 0,2-1 0 0 0,0 0 0 0 0,19 27 0 0 0,-22-35-24 0 0,1-1-1 0 0,0-1 0 0 0,1 1 1 0 0,0-1-1 0 0,0 0 0 0 0,0 0 1 0 0,0-1-1 0 0,1 0 0 0 0,11 5 1 0 0,-5-4-9 0 0,0 0 0 0 0,0-1 1 0 0,1-1-1 0 0,0 0 0 0 0,0-1 1 0 0,0 0-1 0 0,1-1 0 0 0,-1-1 1 0 0,0-1-1 0 0,1 0 0 0 0,25-4 1 0 0,-22 0-14 0 0,1 0 1 0 0,-1-1 0 0 0,-1-1-1 0 0,1-1 1 0 0,-1-1 0 0 0,0 0 0 0 0,-1-1-1 0 0,28-20 1 0 0,2-4-90 0 0,77-74-1 0 0,-101 84 69 0 0,-1-2 0 0 0,0-1 0 0 0,-3 0-1 0 0,29-49 1 0 0,-33 48 28 0 0,55-110-55 0 0,-63 118 53 0 0,0-1 1 0 0,0 1 0 0 0,-2-1 0 0 0,-1 0 0 0 0,3-31-1 0 0,4-309 8 0 0,-15 326 0 0 0,-1 1 0 0 0,-1 0 0 0 0,-2 0 0 0 0,-1 0 0 0 0,-24-53 0 0 0,28 72 0 0 0,-5-12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4:24:01.97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333 850 10448 0 0,'14'-11'81'0'0,"0"3"255"0"0,-12 7-290 0 0,0 0 1 0 0,-1 0 0 0 0,1 0 0 0 0,0 0 0 0 0,-1 0 0 0 0,1 0 0 0 0,0 0 0 0 0,-1-1 0 0 0,0 1 0 0 0,1-1 0 0 0,-1 1 0 0 0,0-1 0 0 0,0 0 0 0 0,2-2 0 0 0,91-169 1633 0 0,-23 35-1200 0 0,30-62-269 0 0,-74 133-190 0 0,-22 52-16 0 0,-4 6-2 0 0,-18 11 4 0 0,5 3-7 0 0,0 1 0 0 0,1 0 0 0 0,0 1 0 0 0,0 1 0 0 0,0 0 0 0 0,-11 11 0 0 0,9-8 0 0 0,-87 79 0 0 0,55-48 0 0 0,-77 57 0 0 0,-28 6-8 0 0,134-97 8 0 0,4-6 0 0 0,6-6 0 0 0,4 2 0 0 0,0-1 1 0 0,0 1-1 0 0,0 0 0 0 0,1-1 1 0 0,-1 1-1 0 0,1-1 1 0 0,0 0-1 0 0,0 1 1 0 0,0-1-1 0 0,0 0 1 0 0,0 0-1 0 0,1 1 1 0 0,-1-1-1 0 0,1 0 1 0 0,0 0-1 0 0,0-4 1 0 0,7-43 12 0 0,-4 38-10 0 0,7-24 13 0 0,2 0 1 0 0,1 0-1 0 0,2 1 1 0 0,1 1 0 0 0,24-36-1 0 0,28-61 102 0 0,-13 13 159 0 0,-52 112-221 0 0,1-1-25 0 0,-6 6 162 0 0,-35 36-160 0 0,-111 94 49 0 0,-6-6 78 0 0,154-123-155 0 0,1 0-1 0 0,-1-1 1 0 0,1 1 0 0 0,-1 0 0 0 0,1 0 0 0 0,-1 0 0 0 0,1 0-1 0 0,-1 0 1 0 0,1 0 0 0 0,-1 0 0 0 0,0 0 0 0 0,1 1-1 0 0,-1-1 1 0 0,1 0 0 0 0,-1 0 0 0 0,1 0 0 0 0,-1 0-1 0 0,0 1 1 0 0,1-1 0 0 0,-1 0 0 0 0,1 0 0 0 0,-1 1-1 0 0,0-1 1 0 0,1 0 0 0 0,-1 0 0 0 0,0 1 0 0 0,1-1-1 0 0,-1 1 1 0 0,0-1 0 0 0,0 0 0 0 0,1 1 0 0 0,-1-1-1 0 0,0 1 1 0 0,0-1 0 0 0,0 0 0 0 0,1 1 0 0 0,-1-1-1 0 0,0 1 1 0 0,0-1 0 0 0,0 1 0 0 0,0-1 0 0 0,0 1-1 0 0,0-1 1 0 0,0 0 0 0 0,0 1 0 0 0,0-1 0 0 0,0 1-1 0 0,0-1 1 0 0,0 1 0 0 0,-1-1 0 0 0,1 1 0 0 0,0-1-1 0 0,0 0 1 0 0,0 1 0 0 0,0-1 0 0 0,-1 1 0 0 0,1-1-1 0 0,0 0 1 0 0,-1 1 0 0 0,1-1 0 0 0,0 0 0 0 0,-1 1 0 0 0,1-1-1 0 0,0 0 1 0 0,-1 1 0 0 0,1-1 0 0 0,-1 0 0 0 0,50-17 143 0 0,-1-3 0 0 0,-1-2 0 0 0,66-42 0 0 0,-104 58-126 0 0,136-84 284 0 0,-129 83-276 0 0,-1 0 1 0 0,1 1 0 0 0,1 1-1 0 0,29-7 1 0 0,-37 12-5 0 0,-5 1-14 0 0,-3 2-11 0 0,0 0-1 0 0,0-1 0 0 0,0 1 1 0 0,-1 0-1 0 0,1 0 0 0 0,-1-1 1 0 0,1 1-1 0 0,-1 0 0 0 0,0 0 1 0 0,0 0-1 0 0,0 0 0 0 0,-1 0 0 0 0,1-1 1 0 0,-1 1-1 0 0,1 0 0 0 0,-1 0 1 0 0,0-1-1 0 0,0 1 0 0 0,0 0 1 0 0,-1-1-1 0 0,-1 4 0 0 0,0 1 0 0 0,-50 108-35 0 0,-103 164 0 0 0,146-264 31 0 0,0 0 1 0 0,2 1 0 0 0,0 0 0 0 0,0 0 0 0 0,2 1 0 0 0,0 0-1 0 0,-6 29 1 0 0,11-46 3 0 0,1 1-1 0 0,0-1 0 0 0,0 1 1 0 0,0-1-1 0 0,0 1 0 0 0,0-1 1 0 0,0 1-1 0 0,0-1 0 0 0,0 1 1 0 0,0-1-1 0 0,0 1 0 0 0,0-1 1 0 0,0 1-1 0 0,0-1 0 0 0,1 1 1 0 0,-1-1-1 0 0,0 1 0 0 0,0-1 1 0 0,0 1-1 0 0,1-1 0 0 0,-1 0 1 0 0,0 1-1 0 0,1-1 1 0 0,-1 1-1 0 0,0-1 0 0 0,1 0 1 0 0,-1 1-1 0 0,0-1 0 0 0,1 0 1 0 0,-1 0-1 0 0,1 1 0 0 0,-1-1 1 0 0,0 0-1 0 0,1 0 0 0 0,-1 1 1 0 0,1-1-1 0 0,-1 0 0 0 0,1 0 1 0 0,-1 0-1 0 0,1 0 0 0 0,-1 0 1 0 0,1 0-1 0 0,-1 0 0 0 0,1 0 1 0 0,-1 0-1 0 0,1 0 1 0 0,-1 0-1 0 0,1 0 0 0 0,-1 0 1 0 0,1 0-1 0 0,-1 0 0 0 0,1-1 1 0 0,29-12-10 0 0,-25 11 9 0 0,52-32-8 0 0,-1-1 1 0 0,-2-3-1 0 0,90-84 0 0 0,-120 100-1 0 0,22-29-1 0 0,4-5-22 0 0,-278 291-39 0 0,219-225 71 0 0,-22 21-1 0 0,2 1 0 0 0,2 1 0 0 0,-30 47 1 0 0,53-75 1 0 0,-6 22 0 0 0,6-14 0 0 0,4-7 0 0 0,4-6 0 0 0,1-1 0 0 0,0 0 0 0 0,-1 0 0 0 0,1 0 0 0 0,0 0 0 0 0,4-3 0 0 0,12-6 0 0 0,0-1 0 0 0,20-13 0 0 0,-4 2 0 0 0,-21 13 0 0 0,-2 6 0 0 0,-1 7 0 0 0,-1 6 0 0 0,-8-4-1 0 0,-1 0 1 0 0,0 0 0 0 0,0 1 0 0 0,0-1-1 0 0,-1 1 1 0 0,0-1 0 0 0,0 1 0 0 0,-1 0 0 0 0,0 0-1 0 0,0-1 1 0 0,0 1 0 0 0,-1 0 0 0 0,0 0 0 0 0,-1 0-1 0 0,-1 10 1 0 0,-1 6-2 0 0,-2 0 1 0 0,-1 0-1 0 0,-10 29 0 0 0,1-13-18 0 0,-1-1 1 0 0,-38 64-1 0 0,41-85-144 0 0,13-18 118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6.04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1292 151 10152 0 0,'8'-15'153'0'0,"3"4"429"0"0,-10 11-533 0 0,0-1 0 0 0,0 0 1 0 0,0 0-1 0 0,0 0 0 0 0,0 0 1 0 0,0 0-1 0 0,0 0 0 0 0,-1 0 0 0 0,1 0 1 0 0,0 0-1 0 0,-1 0 0 0 0,1 0 1 0 0,0-3-1 0 0,1-1 76 0 0,0-1 1 0 0,-1 0-1 0 0,0 1 0 0 0,0-1 1 0 0,-1 0-1 0 0,0 1 0 0 0,0-12 0 0 0,-1-5 149 0 0,1 21-267 0 0,0-1 0 0 0,-1 1 0 0 0,1-1 0 0 0,-1 1 0 0 0,1-1 1 0 0,-1 1-1 0 0,0-1 0 0 0,0 1 0 0 0,0 0 0 0 0,0-1 0 0 0,0 1 0 0 0,0 0 0 0 0,0-1 0 0 0,0 1 1 0 0,0 0-1 0 0,0 0 0 0 0,-1 0 0 0 0,1 0 0 0 0,0 0 0 0 0,-1 1 0 0 0,1-1 0 0 0,-1 0 0 0 0,1 1 1 0 0,-1-1-1 0 0,1 1 0 0 0,-1-1 0 0 0,1 1 0 0 0,-1 0 0 0 0,0-1 0 0 0,1 1 0 0 0,-1 0 0 0 0,-2 0 1 0 0,3 1-7 0 0,0-1 0 0 0,0 1 0 0 0,0-1 0 0 0,0 1 0 0 0,0 0 0 0 0,0-1 0 0 0,0 1 0 0 0,0 0 0 0 0,1 0 0 0 0,-1-1 0 0 0,0 1 0 0 0,0 0 0 0 0,1 0 0 0 0,-1 0 0 0 0,0 0 0 0 0,0 2 0 0 0,-37 41 65 0 0,1 2-1 0 0,-40 69 1 0 0,-341 500 1046 0 0,283-424-723 0 0,-118 160 344 0 0,236-329-694 0 0,-178 217 186 0 0,183-224-196 0 0,0 1 0 0 0,2 0 0 0 0,-14 24 0 0 0,18-28-3 0 0,5-11-17 0 0,0 1-1 0 0,1-1 0 0 0,-1 1 1 0 0,0-1-1 0 0,-1 0 1 0 0,1 1-1 0 0,0-1 0 0 0,0 0 1 0 0,0 0-1 0 0,-1 0 0 0 0,1 0 1 0 0,-3 1-1 0 0,2-1 3 0 0,0 0 0 0 0,0 0 0 0 0,1 1-1 0 0,-1-1 1 0 0,1 0 0 0 0,-1 1 0 0 0,1-1-1 0 0,-1 1 1 0 0,1-1 0 0 0,0 1 0 0 0,0 0 0 0 0,0-1-1 0 0,0 1 1 0 0,-1 2 0 0 0,1 8 17 0 0,1-6-29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6.44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0 112 7632 0 0,'0'20'371'0'0,"0"12"1754"0"0,4-31-1645 0 0,65 12 139 0 0,81 6 0 0 0,648-3 885 0 0,-681-18-1382 0 0,610-61 649 0 0,-368 22-349 0 0,-119 16-112 0 0,279-22 441 0 0,-304 33-413 0 0,136-5 292 0 0,-321 18-521 0 0,0 1 0 0 0,1 1 0 0 0,-1 1 0 0 0,0 2 0 0 0,0 1 0 0 0,0 2 0 0 0,45 16 0 0 0,-73-21-94 0 0,0 0 0 0 0,0 0 0 0 0,1 0 0 0 0,-1 0-1 0 0,-1 1 1 0 0,1-1 0 0 0,0 1 0 0 0,-1-1 0 0 0,1 1 0 0 0,-1 0 0 0 0,2 3 0 0 0,1 3-17 0 0,15 23 18 0 0,-14-19-16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7.3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777 71 8744 0 0,'2'-1'7'0'0,"1"0"1"0"0,-1 0 0 0 0,1 0-1 0 0,-1 0 1 0 0,1 0-1 0 0,-1 0 1 0 0,1 1-1 0 0,5-1 1 0 0,5 6 258 0 0,-9-2-139 0 0,1-10 90 0 0,-4 7-209 0 0,-1 0 0 0 0,0 0 0 0 0,0 0 0 0 0,0 0 0 0 0,0 0 0 0 0,0 0 0 0 0,0-1 0 0 0,1 1 0 0 0,-1 0 0 0 0,0 0 0 0 0,0 0 0 0 0,0 0 0 0 0,0-1 0 0 0,0 1 0 0 0,0 0 0 0 0,0 0 0 0 0,0 0 0 0 0,0 0 0 0 0,0-1 0 0 0,0 1 0 0 0,0 0 0 0 0,0 0 0 0 0,0 0 0 0 0,0-1 0 0 0,0 1 0 0 0,0 0 0 0 0,0 0 0 0 0,0 0 0 0 0,0 0 0 0 0,0-1 0 0 0,0 1 0 0 0,0 0 0 0 0,0 0 0 0 0,0 0 0 0 0,-1 0 0 0 0,1-1 0 0 0,0 1 0 0 0,0 0 0 0 0,0 0 0 0 0,0 0 0 0 0,0 0 0 0 0,0 0 0 0 0,-1 0 0 0 0,1-1 0 0 0,0 1 0 0 0,0 0 0 0 0,0 0 0 0 0,0 0 0 0 0,-1 0 0 0 0,1 0 0 0 0,0 0 0 0 0,0 0 0 0 0,-80-5 906 0 0,80 5-878 0 0,-1-1 1 0 0,1 1 0 0 0,0 0-1 0 0,-1-1 1 0 0,1 1 0 0 0,0 0-1 0 0,0-1 1 0 0,0 1 0 0 0,0-1-1 0 0,-1 1 1 0 0,1-1 0 0 0,0 1-1 0 0,0-1 1 0 0,0 1 0 0 0,0 0-1 0 0,0-1 1 0 0,0 1 0 0 0,0-1-1 0 0,0 1 1 0 0,0-1 0 0 0,0 1-1 0 0,0-1 1 0 0,1 1 0 0 0,-1 0-1 0 0,0-1 1 0 0,0 1 0 0 0,0-1-1 0 0,0 1 1 0 0,1 0 0 0 0,-1-1-1 0 0,0 1 1 0 0,0-1 0 0 0,1 1-1 0 0,0-1 1 0 0,7-15 593 0 0,-6 14-577 0 0,0 1-1 0 0,-1-1 1 0 0,1 0 0 0 0,0 1-1 0 0,0-1 1 0 0,1 1 0 0 0,-1 0-1 0 0,0 0 1 0 0,0-1 0 0 0,0 1-1 0 0,1 1 1 0 0,-1-1 0 0 0,1 0-1 0 0,-1 1 1 0 0,1-1 0 0 0,2 1-1 0 0,46-1 685 0 0,-31 1-108 0 0,-19 1-609 0 0,0 0-1 0 0,0 0 1 0 0,0 1-1 0 0,0-1 1 0 0,0 0-1 0 0,0 0 1 0 0,0 1-1 0 0,0-1 1 0 0,-1 0 0 0 0,1 1-1 0 0,0-1 1 0 0,-1 1-1 0 0,1-1 1 0 0,-1 0-1 0 0,0 1 1 0 0,1 0-1 0 0,-1-1 1 0 0,0 1-1 0 0,0-1 1 0 0,0 1-1 0 0,0-1 1 0 0,0 3 0 0 0,-3 25 30 0 0,0 0 1 0 0,-2 0 0 0 0,-1-1-1 0 0,-14 39 1 0 0,-52 117 118 0 0,2-9-71 0 0,-126 344-38 0 0,92-255-58 0 0,66-163-5 0 0,-124 284-79 0 0,133-324 69 0 0,-32 94 1 0 0,54-138 12 0 0,0-2-2 0 0,4-10-2 0 0,-7 0 2 0 0,-5 2-64 0 0,0 2-46 0 0,-6 3 19 0 0,20-11 79 0 0,-1 0 0 0 0,0-1 0 0 0,0 1 0 0 0,0 0 0 0 0,1 0 0 0 0,-1 0 0 0 0,0 0 1 0 0,1 0-1 0 0,-1 1 0 0 0,1-1 0 0 0,0 0 0 0 0,-1 1 0 0 0,-1 1 0 0 0,0 3-74 0 0,-2-4 34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8.51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0 378 7232 0 0,'1'1'170'0'0,"2"3"-34"0"0,6 5 215 0 0,-2-9-177 0 0,1 0 0 0 0,-1-1 1 0 0,0 1-1 0 0,0-2 0 0 0,1 1 0 0 0,-1-1 0 0 0,-1 0 0 0 0,9-4 0 0 0,11-2-66 0 0,14 0-5 0 0,-4-1 37 0 0,1 3 1 0 0,62-5-1 0 0,1081-80 1445 0 0,-684 51-803 0 0,149-24 189 0 0,-484 33-707 0 0,167-28 299 0 0,187 10 766 0 0,-512 48-1294 0 0,0 1 0 0 0,0 0 1 0 0,0 0-1 0 0,0 0 0 0 0,0 0 0 0 0,0 0 0 0 0,0 0 0 0 0,0 1 1 0 0,0 0-1 0 0,0-1 0 0 0,0 1 0 0 0,-1 0 0 0 0,1 1 0 0 0,0-1 0 0 0,-1 0 1 0 0,1 1-1 0 0,0 0 0 0 0,-1-1 0 0 0,0 1 0 0 0,1 0 0 0 0,-1 0 0 0 0,0 0 1 0 0,0 0-1 0 0,0 1 0 0 0,0-1 0 0 0,-1 1 0 0 0,1-1 0 0 0,-1 1 0 0 0,1 0 1 0 0,-1-1-1 0 0,0 1 0 0 0,0 0 0 0 0,0 0 0 0 0,0 0 0 0 0,0 3 0 0 0,0-3-16 0 0,0 1 0 0 0,-1-1 0 0 0,1 1 0 0 0,-1-1-1 0 0,0 0 1 0 0,0 1 0 0 0,0-1 0 0 0,-1 1 0 0 0,1-1-1 0 0,-2 6 1 0 0,-4 5 14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9.1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1361 32 8936 0 0,'6'-11'147'0'0,"5"2"409"0"0,-10 9-528 0 0,0 0-1 0 0,-1 0 0 0 0,1-1 0 0 0,-1 1 1 0 0,1 0-1 0 0,-1-1 0 0 0,1 1 1 0 0,-1 0-1 0 0,1-1 0 0 0,-1 1 1 0 0,0-1-1 0 0,1 1 0 0 0,-1 0 0 0 0,1-1 1 0 0,1-6 1347 0 0,-4 8-1359 0 0,-1-1 1 0 0,1 1 0 0 0,0 0 0 0 0,0 0-1 0 0,0-1 1 0 0,0 1 0 0 0,0 0-1 0 0,0 1 1 0 0,0-1 0 0 0,0 0 0 0 0,0 1-1 0 0,1-1 1 0 0,-3 2 0 0 0,-22 25 10 0 0,18-19-10 0 0,-62 65 136 0 0,-86 118-1 0 0,-40 93 117 0 0,178-257-241 0 0,-316 429 365 0 0,290-402-325 0 0,-3-3 1 0 0,-2-1-1 0 0,-91 74 0 0 0,87-81-17 0 0,-26 20 3 0 0,69-57-45 0 0,-1 0 0 0 0,1-1-1 0 0,-1 0 1 0 0,0-1 0 0 0,-1 0 0 0 0,-11 3 0 0 0,-7 1 20 0 0,11-4-27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09.5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0 352 5320 0 0,'0'0'212'0'0,"21"4"690"0"0,-20-2-893 0 0,1-1 0 0 0,0 1 0 0 0,-1 0 0 0 0,1-1 0 0 0,0 1-1 0 0,0-1 1 0 0,0 0 0 0 0,1 0 0 0 0,-1 0 0 0 0,0 0-1 0 0,0 0 1 0 0,0 0 0 0 0,1 0 0 0 0,-1-1 0 0 0,1 1-1 0 0,3-1 1 0 0,52 6 75 0 0,-43-5-54 0 0,107 7 322 0 0,197-11-1 0 0,144-47 814 0 0,-249 25-587 0 0,93-14 153 0 0,123-13 90 0 0,17-20-66 0 0,-141 18-222 0 0,-101 14-167 0 0,27-4 122 0 0,-192 39-262 0 0,1 2 0 0 0,-1 1 0 0 0,71 7 0 0 0,-49 5 260 0 0,-61-10-441 0 0,1 1 0 0 0,0 0 0 0 0,0 0 0 0 0,-1 0 0 0 0,1-1 0 0 0,0 2 0 0 0,-1-1 0 0 0,1 0 0 0 0,-1 0 0 0 0,0 0 0 0 0,1 1 0 0 0,-1-1 1 0 0,0 1-1 0 0,2 2 0 0 0,9 8 212 0 0,-1-2-230 0 0,1-2-1 0 0,1 0 1 0 0,-1 0-1 0 0,1-1 1 0 0,1 0 0 0 0,-1-1-1 0 0,1-1 1 0 0,0 0 0 0 0,1-1-1 0 0,-1-1 1 0 0,26 4 0 0 0,-8-4-29 0 0,-1-2 0 0 0,0 0 1 0 0,1-2-1 0 0,52-9 1 0 0,-53 5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0.07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2099 20 8536 0 0,'7'-13'82'0'0,"-5"7"572"0"0,-4 10-582 0 0,-450 558 1198 0 0,233-303-780 0 0,-62 62 91 0 0,55-64-161 0 0,-370 374 764 0 0,514-549-1014 0 0,-113 100 140 0 0,190-178-300 0 0,0-1 1 0 0,0 1-1 0 0,-1-1 1 0 0,0 1-1 0 0,-7 2 1 0 0,-2-2 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32.22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437 890 9648 0 0,'-7'-7'-27'0'0,"0"2"135"0"0,0-2 88 0 0,4 3-112 0 0,-2 1 0 0 0,1-1-1 0 0,0 1 1 0 0,-1 0 0 0 0,1 0-1 0 0,-1 1 1 0 0,0-1 0 0 0,0 1 0 0 0,-8-3-1 0 0,12 5-79 0 0,-4-2 89 0 0,0 0-1 0 0,-1 0 0 0 0,1 0 0 0 0,-1 1 1 0 0,1 0-1 0 0,-1 0 0 0 0,1 0 0 0 0,-1 1 1 0 0,-9 0-1 0 0,10 0-13 0 0,-31 3 342 0 0,23 1-289 0 0,5-1-93 0 0,-24 18 155 0 0,22-15-155 0 0,6-4-19 0 0,0 1 0 0 0,0 0 0 0 0,0 0-1 0 0,0 1 1 0 0,0-1 0 0 0,0 1 0 0 0,-5 7 0 0 0,-5 4 21 0 0,2 1 0 0 0,-1 1 1 0 0,2 0-1 0 0,0 0 0 0 0,2 1 1 0 0,-14 33-1 0 0,12-12 47 0 0,-6 44-1 0 0,2-10 34 0 0,9-45-57 0 0,0 1-1 0 0,2 0 1 0 0,1 0 0 0 0,2 1 0 0 0,1-1-1 0 0,1 0 1 0 0,1 1 0 0 0,1-1 0 0 0,10 34-1 0 0,-12-58-56 0 0,0 0 0 0 0,1 0 0 0 0,-1 0 0 0 0,1 0 0 0 0,1 0 0 0 0,-1-1 0 0 0,1 1 0 0 0,-1-1-1 0 0,1 0 1 0 0,1 1 0 0 0,-1-1 0 0 0,1-1 0 0 0,-1 1 0 0 0,1 0 0 0 0,0-1 0 0 0,0 0 0 0 0,0 0 0 0 0,1 0 0 0 0,-1 0 0 0 0,1-1-1 0 0,0 0 1 0 0,6 2 0 0 0,-2-2-1 0 0,-1 0-1 0 0,0-1 1 0 0,1-1-1 0 0,-1 1 1 0 0,1-1-1 0 0,-1-1 1 0 0,1 1-1 0 0,-1-2 1 0 0,1 1-1 0 0,-1-1 1 0 0,0 0-1 0 0,16-7 1 0 0,6-4-6 0 0,-1-1 1 0 0,0-2-1 0 0,47-34 0 0 0,70-71-24 0 0,-123 98 11 0 0,-1 0 1 0 0,-1-2-1 0 0,-1 0 0 0 0,-1-2 0 0 0,26-49 1 0 0,-10 5-77 0 0,30-89 1 0 0,-36 67-48 0 0,-4-2 1 0 0,-5-1-1 0 0,15-161 0 0 0,-29 205 72 0 0,-3 0 0 0 0,-1 0-1 0 0,-3 0 1 0 0,-3 0-1 0 0,-1 0 1 0 0,-15-61 0 0 0,19 111 57 0 0,0-1 0 0 0,0 1 1 0 0,1 0-1 0 0,-1 0 0 0 0,-1 0 1 0 0,1-1-1 0 0,0 1 0 0 0,-1 0 1 0 0,1 0-1 0 0,-1 1 0 0 0,1-1 1 0 0,-1 0-1 0 0,0 0 0 0 0,0 1 1 0 0,0-1-1 0 0,0 1 0 0 0,0 0 1 0 0,-2-2-1 0 0,0 5 0 0 0,0-1 0 0 0,1 1-1 0 0,-1 0 1 0 0,1 1 0 0 0,0-1 0 0 0,-1 1 0 0 0,-3 3 0 0 0,7-5 8 0 0,-8 5-1 0 0,1 2 0 0 0,0-1-1 0 0,1 1 1 0 0,0 0 0 0 0,0 0 0 0 0,0 1 0 0 0,-7 15-1 0 0,-24 71 5 0 0,27-68-1 0 0,-6 20 29 0 0,1 2 0 0 0,3 0 0 0 0,2 1 0 0 0,2 0 0 0 0,2 0 0 0 0,2 0 0 0 0,7 99 0 0 0,122 604 1114 0 0,-122-737-1119 0 0,0-1 1 0 0,1 1-1 0 0,1 0 1 0 0,0-1-1 0 0,1 0 1 0 0,1-1-1 0 0,0 1 1 0 0,15 21 0 0 0,-3-14-4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0.9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184 0 1400 0 0,'4'66'5373'0'0,"-1"-10"-4868"0"0,15 277 1378 0 0,-7-166-1432 0 0,-13 905 1111 0 0,1-335-1042 0 0,25-322-374 0 0,-23-384-143 0 0,-3-1 1 0 0,0 1-1 0 0,-2-1 1 0 0,-9 34-1 0 0,11-57 1 0 0,0-1 0 0 0,-1 0 0 0 0,0 0 1 0 0,0 0-1 0 0,0 0 0 0 0,0 0 0 0 0,-1-1 0 0 0,-7 9 0 0 0,-43 40 34 0 0,10-10-9 0 0,20-15 42 0 0,-34 55 1 0 0,51-73-64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1.8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 4008 0 0,'5'-1'0'0'0,"47"19"365"0"0,-41-13-314 0 0,47 1 4371 0 0,-62 7-3844 0 0,-3 10-500 0 0,0 1 0 0 0,2 0 0 0 0,-4 42 0 0 0,6-18-30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2.12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3000 0 0,'3'0'64'0'0,"-3"2"64"0"0,4 3 0 0 0,-4 0-80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2.5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3112 0 0,'0'17'0'0'0,"11"14"0"0"0,14-1 1 0 0,-21-26 0 0 0,-1-1 0 0 0,0 1 0 0 0,0 1 0 0 0,0-1 0 0 0,4 9 0 0 0,-6-10-1 0 0,0 0 0 0 0,-1 1 1 0 0,1-1-1 0 0,-1 1 0 0 0,1 0 1 0 0,-1-1-1 0 0,-1 7 0 0 0,-1 20 6 0 0,1-13-4 0 0,1 12 46 0 0,0-21-33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2.71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3000 0 0,'0'0'0'0'0,"3"0"16"0"0,3 4 0 0 0,1 6 16 0 0,-7-1 24 0 0,0-4 32 0 0,0 0 40 0 0,0 1 88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3.4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31 1 896 0 0,'0'7'119'0'0,"10"3"263"0"0,-6-7-251 0 0,-3-2-44 0 0,-1-1 0 0 0,1 1-1 0 0,-1 0 1 0 0,1-1 0 0 0,-1 1 0 0 0,1 0 0 0 0,-1-1 0 0 0,1 1-1 0 0,-1 0 1 0 0,0 0 0 0 0,1-1 0 0 0,-1 1 0 0 0,0 0-1 0 0,0 0 1 0 0,1 0 0 0 0,-1-1 0 0 0,0 1 0 0 0,0 0 0 0 0,0 0-1 0 0,0 0 1 0 0,0 0 0 0 0,-1 1 0 0 0,-8 19 1018 0 0,6-17-950 0 0,0 1 0 0 0,1 0-1 0 0,0 0 1 0 0,0 1 0 0 0,0-1-1 0 0,-1 8 1 0 0,-22 287 3357 0 0,30-188-1691 0 0,4-52-795 0 0,-9-56-959 0 0,1 1 0 0 0,0-1 0 0 0,0 0 0 0 0,0 0 0 0 0,0 0 0 0 0,1 0 0 0 0,0 0 0 0 0,-1 0 0 0 0,4 4 0 0 0,-2-2 27 0 0,-2-6-115 0 0,-1 1-1 0 0,0-1 0 0 0,0 1 1 0 0,0-1-1 0 0,1 1 0 0 0,-1-1 1 0 0,0 1-1 0 0,1-1 0 0 0,-1 0 1 0 0,0 1-1 0 0,1-1 1 0 0,-1 0-1 0 0,1 1 0 0 0,-1-1 1 0 0,0 0-1 0 0,1 0 0 0 0,-1 1 1 0 0,1-1-1 0 0,-1 0 0 0 0,1 0 1 0 0,-1 0-1 0 0,1 1 0 0 0,-1-1 1 0 0,1 0-1 0 0,-1 0 1 0 0,1 0-1 0 0,-1 0 0 0 0,1 0 1 0 0,-1 0-1 0 0,1 0 0 0 0,0 0 1 0 0,0 0-91 0 0,-1 1 0 0 0,1-1 1 0 0,-1 1-1 0 0,1 0 0 0 0,-1-1 0 0 0,1 1 1 0 0,-1 0-1 0 0,1-1 0 0 0,-1 1 1 0 0,0 0-1 0 0,1 0 0 0 0,-1 0 1 0 0,0-1-1 0 0,0 1 0 0 0,0 0 0 0 0,1 0 1 0 0,-1 0-1 0 0,0 0 0 0 0,0-1 1 0 0,0 1-1 0 0,0 0 0 0 0,-1 1 1 0 0,2 25-1381 0 0,-2-24 1393 0 0,0 16-618 0 0,0 0 1 0 0,-9 34-1 0 0,-1 9-12 0 0,10-46 648 0 0,-1-1 5 0 0,1 0-1 0 0,-2 0 1 0 0,0 0 0 0 0,-8 21 0 0 0,5-20 73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3.6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73 1 3312 0 0,'-9'31'0'0'0,"7"-18"6"0"0,1-5 5 0 0,1-7-6 0 0,0 0 0 0 0,0 0 1 0 0,-1-1-1 0 0,1 1 0 0 0,0 0 0 0 0,0-1 0 0 0,0 1 0 0 0,0 0 0 0 0,0 0 0 0 0,0-1 0 0 0,0 1 1 0 0,0 0-1 0 0,0 0 0 0 0,0-1 0 0 0,0 1 0 0 0,0 0 0 0 0,0 0 0 0 0,1-1 0 0 0,-1 1 0 0 0,0 0 0 0 0,1-1 1 0 0,-1 1-1 0 0,0 0 0 0 0,1-1 0 0 0,-1 1 0 0 0,1 0 0 0 0,0 0 0 0 0,0 0 4 0 0,0-1 0 0 0,-1 1 0 0 0,1 0 0 0 0,0 0 0 0 0,-1-1 0 0 0,1 1 0 0 0,-1 0 0 0 0,1 0 0 0 0,-1 0 0 0 0,0 0 0 0 0,1 0 0 0 0,-1 0 0 0 0,0 0 0 0 0,1 0 0 0 0,-1-1 1 0 0,0 1-1 0 0,0 2 0 0 0,0 7 122 0 0,-1-1 0 0 0,0 0 1 0 0,0 0-1 0 0,-1 0 0 0 0,-3 10 1 0 0,-13 37 955 0 0,-26 131 3463 0 0,44-183-4369 0 0,0 5-6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4.9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79 1 5720 0 0,'0'0'3'0'0,"0"0"1"0"0,0 0-1 0 0,0 0 0 0 0,-1 0 1 0 0,1 0-1 0 0,0 0 0 0 0,0 0 1 0 0,0 0-1 0 0,-1 0 0 0 0,1 0 1 0 0,0 0-1 0 0,0 0 1 0 0,0 0-1 0 0,-1 0 0 0 0,1 0 1 0 0,0 1-1 0 0,0-1 0 0 0,0 0 1 0 0,0 0-1 0 0,-1 0 0 0 0,1 0 1 0 0,0 0-1 0 0,0 0 1 0 0,0 1-1 0 0,0-1 0 0 0,0 0 1 0 0,0 0-1 0 0,-1 0 0 0 0,1 1 1 0 0,0-1-1 0 0,0 0 0 0 0,0 0 1 0 0,0 0-1 0 0,0 0 1 0 0,0 1-1 0 0,0-1 0 0 0,0 0 1 0 0,0 0-1 0 0,0 1 0 0 0,0-1 1 0 0,0 0-1 0 0,0 0 0 0 0,0 0 1 0 0,0 1-1 0 0,0-1 1 0 0,0 0-1 0 0,0 0 0 0 0,0 0 1 0 0,0 1-1 0 0,0-1 30 0 0,1 0 0 0 0,-1 0 0 0 0,0 1 1 0 0,0-1-1 0 0,0 0 0 0 0,0 0 0 0 0,0 0 0 0 0,0 1 0 0 0,0-1 0 0 0,0 0 1 0 0,0 0-1 0 0,0 1 0 0 0,0-1 0 0 0,0 0 0 0 0,0 0 0 0 0,0 0 0 0 0,0 1 1 0 0,0-1-1 0 0,-1 0 0 0 0,1 0 0 0 0,0 0 0 0 0,0 1 0 0 0,0-1 0 0 0,0 0 1 0 0,0 0-1 0 0,0 0 0 0 0,-1 0 0 0 0,1 1 0 0 0,0-1 0 0 0,0 0 0 0 0,0 0 1 0 0,0 0-1 0 0,-1 0 0 0 0,1 0 0 0 0,0 1 0 0 0,0-1 0 0 0,0 0 0 0 0,-1 0 1 0 0,1 0-1 0 0,0 0 0 0 0,0 0 0 0 0,0 0 0 0 0,-1 0 0 0 0,1 0 0 0 0,0 0 1 0 0,0 0-1 0 0,-1 0 0 0 0,1 0 0 0 0,0 0 0 0 0,-28 0 1378 0 0,26 16-1062 0 0,-2-4-240 0 0,0-4-7 0 0,1 0 1 0 0,1 0-1 0 0,0 0 1 0 0,-3 17-1 0 0,-1 21 245 0 0,0 5 15 0 0,1 0 0 0 0,3 1 0 0 0,5 54 0 0 0,23 603 1855 0 0,11-109-1459 0 0,-8-455-605 0 0,-2-11 48 0 0,-22-105-104 0 0,12 37-1 0 0,-10-43-20 0 0,-1 0 0 0 0,5 45 1 0 0,-3 39 161 0 0,2 25 157 0 0,-7 152 1 0 0,-7-252-331 0 0,-1 0 0 0 0,-2 0 0 0 0,-13 40 0 0 0,12-47-17 0 0,-10 31 44 0 0,10-36-48 0 0,2 1 1 0 0,0 1-1 0 0,1 0 1 0 0,1-1-1 0 0,-2 31 0 0 0,5-46-30 0 0,1 0-1 0 0,0-1 1 0 0,1 1-1 0 0,-1-1 1 0 0,1 1-1 0 0,0-1 1 0 0,1 1-1 0 0,-1-1 0 0 0,1 0 1 0 0,0 1-1 0 0,4 6 1 0 0,0-3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5.79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446 0 9744 0 0,'-2'0'264'0'0,"-21"9"2024"0"0,14-1-2276 0 0,1 0 0 0 0,1 1 0 0 0,0-1 0 0 0,0 2 0 0 0,0-1 1 0 0,1 1-1 0 0,1 0 0 0 0,0 0 0 0 0,-5 12 0 0 0,3-3 28 0 0,1-1-1 0 0,0 1 0 0 0,1 1 1 0 0,-3 36-1 0 0,-94 901 2281 0 0,67-775-1965 0 0,-2 20 106 0 0,-7 264 516 0 0,37-379-684 0 0,-4 0 0 0 0,-33 125 0 0 0,36-171-156 0 0,1-1 1 0 0,3 1-1 0 0,1 0 0 0 0,3 56 1 0 0,0-52 26 0 0,0-48-168 0 0,-1-5 4 0 0,-3 2-44 0 0,-7-11 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5.9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 0 7232 0 0,'0'4'0'0'0,"1"-1"0"0"0,5-3 1 0 0,-2 2 4 0 0,-3 4-2 0 0,-1 5 2 0 0,0-7-1 0 0,1 0-1 0 0,-2 0 0 0 0,1 0 0 0 0,0 0 0 0 0,-1 0 1 0 0,0 0-1 0 0,0 0 0 0 0,0 0 0 0 0,0-1 0 0 0,-4 7 0 0 0,-3 10 93 0 0,5-10-25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32.41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40 95 6520 0 0,'-13'4'126'0'0,"5"11"327"0"0,0-1-96 0 0,7-12-281 0 0,-1 0 0 0 0,1 1 0 0 0,0-1 0 0 0,0 1 0 0 0,0-1 0 0 0,0 1 0 0 0,0-1 0 0 0,1 1 0 0 0,-1 0 0 0 0,1-1 0 0 0,-1 1 0 0 0,1 0 0 0 0,0-1 0 0 0,0 1 0 0 0,0 0 0 0 0,1 0 0 0 0,-1-1 0 0 0,1 1 0 0 0,0 3 0 0 0,2-4-58 0 0,-1 1 1 0 0,0-1-1 0 0,1 1 1 0 0,0-1-1 0 0,-1 0 1 0 0,1 0-1 0 0,0 0 1 0 0,0-1-1 0 0,0 1 1 0 0,0-1-1 0 0,0 1 1 0 0,1-1-1 0 0,-1 0 1 0 0,0 0-1 0 0,1 0 1 0 0,-1-1-1 0 0,1 1 1 0 0,-1-1-1 0 0,0 0 1 0 0,1 0-1 0 0,-1 0 1 0 0,1-1-1 0 0,4 0 0 0 0,12-2 35 0 0,0-1-1 0 0,35-11 0 0 0,-48 13-28 0 0,88-29 125 0 0,-1-5 1 0 0,90-49 0 0 0,-119 52-95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18.70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170 50 4312 0 0,'2'-1'8'0'0,"1"-3"722"0"0,1 1-1 0 0,0 0 1 0 0,0 0-1 0 0,0 0 1 0 0,0 0 0 0 0,6-2-1 0 0,-5 3-630 0 0,1 0-1 0 0,-1 0 0 0 0,1 1 1 0 0,-1 0-1 0 0,1 0 0 0 0,0 0 0 0 0,0 1 1 0 0,-1 0-1 0 0,8 0 0 0 0,-9 0-45 0 0,-2-1-39 0 0,0 1 0 0 0,-1-1 0 0 0,1 1 0 0 0,0 0 0 0 0,-1 0-1 0 0,1 0 1 0 0,0 0 0 0 0,-1 0 0 0 0,1 1 0 0 0,0-1 0 0 0,-1 0 0 0 0,1 1-1 0 0,-1-1 1 0 0,1 1 0 0 0,-1 0 0 0 0,1-1 0 0 0,-1 1 0 0 0,3 1-1 0 0,56 33 354 0 0,-52-26-294 0 0,-4-2-48 0 0,-1 0 0 0 0,0 0-1 0 0,0 0 1 0 0,-1 0 0 0 0,0 0-1 0 0,0 1 1 0 0,-1-1 0 0 0,0 1-1 0 0,0-1 1 0 0,0 1 0 0 0,-2 7-1 0 0,-9 50 34 0 0,7-52-42 0 0,-10 19-2 0 0,8-23-11 0 0,-17 25 12 0 0,3-13-9 0 0,-8-6-4 0 0,2-8-2 0 0,1-3 1 0 0,-1-5 6 0 0,19 0-1 0 0,0 1 1 0 0,0-1 0 0 0,0 0-1 0 0,0-1 1 0 0,0 1 0 0 0,0-1-1 0 0,1 0 1 0 0,-1-1 0 0 0,1 0-1 0 0,-7-3 1 0 0,8 2 50 0 0,0 1-1 0 0,1-1 1 0 0,0 0-1 0 0,0 0 1 0 0,0 0 0 0 0,0-1-1 0 0,0 1 1 0 0,1-1-1 0 0,0 1 1 0 0,0-1 0 0 0,0 0-1 0 0,1 1 1 0 0,-1-1-1 0 0,1 0 1 0 0,0 0 0 0 0,1 0-1 0 0,-1 0 1 0 0,1-1-1 0 0,1-6 1 0 0,0 6 35 0 0,0 1 1 0 0,1-1-1 0 0,-1 1 0 0 0,1 0 1 0 0,1-1-1 0 0,-1 1 0 0 0,1 0 1 0 0,0 1-1 0 0,0-1 0 0 0,0 0 0 0 0,5-3 1 0 0,0-3 138 0 0,-7 9-201 0 0,1 0 1 0 0,0 0-1 0 0,-1 1 1 0 0,1-1 0 0 0,0 1-1 0 0,0 0 1 0 0,0-1-1 0 0,0 1 1 0 0,0 0 0 0 0,1 0-1 0 0,-1 0 1 0 0,0 1-1 0 0,0-1 1 0 0,1 1 0 0 0,-1-1-1 0 0,0 1 1 0 0,1-1-1 0 0,-1 1 1 0 0,0 0 0 0 0,1 0-1 0 0,-1 0 1 0 0,1 1-1 0 0,-1-1 1 0 0,5 2 0 0 0,-2-2 36 0 0,3 0-16 0 0,-5-1-31 0 0,-1 1 0 0 0,1 0 0 0 0,-1 0 1 0 0,1 0-1 0 0,-1 0 0 0 0,1 1 0 0 0,0-1 0 0 0,-1 1 0 0 0,1-1 0 0 0,-1 1 1 0 0,0 0-1 0 0,5 2 0 0 0,3 0 32 0 0,29 14 208 0 0,-13-3-113 0 0,-16-5-47 0 0,-6-4-73 0 0,-3-4-17 0 0,1 0-1 0 0,-1 1 1 0 0,0-1-1 0 0,1 1 1 0 0,-1 0-1 0 0,0-1 0 0 0,0 1 1 0 0,0 0-1 0 0,-1 0 1 0 0,1-1-1 0 0,0 1 0 0 0,-1 0 1 0 0,1 0-1 0 0,-1 0 1 0 0,1 3-1 0 0,-1-2 3 0 0,9 46 163 0 0,-9-45-162 0 0,1 0 0 0 0,-1 1 0 0 0,0-1-1 0 0,0 0 1 0 0,0 0 0 0 0,-1 0 0 0 0,0 0 0 0 0,1 0 0 0 0,-1 0 0 0 0,-1 0 0 0 0,-1 6 0 0 0,-1-2-8 0 0,-28 34 43 0 0,19-29-44 0 0,-4-7 1 0 0,15-5-5 0 0,1-1-1 0 0,-1 1 1 0 0,0-1-1 0 0,1 1 0 0 0,-1-1 1 0 0,0 0-1 0 0,1 1 1 0 0,-1-1-1 0 0,0 0 1 0 0,0 0-1 0 0,1-1 1 0 0,-1 1-1 0 0,0 0 0 0 0,1 0 1 0 0,-1-1-1 0 0,0 1 1 0 0,1-1-1 0 0,-1 0 1 0 0,0 1-1 0 0,1-1 1 0 0,-1 0-1 0 0,1 0 0 0 0,-1 0 1 0 0,1 0-1 0 0,0 0 1 0 0,-1 0-1 0 0,1 0 1 0 0,0-1-1 0 0,0 1 1 0 0,-2-2-1 0 0,-5-6-3 0 0,-12-14 3 0 0,3-8 1 0 0,5-2 0 0 0,10 25 9 0 0,0 0 0 0 0,0 0 1 0 0,1 0-1 0 0,-1 0 1 0 0,2-1-1 0 0,-1 1 1 0 0,1 0-1 0 0,1 0 0 0 0,-1-1 1 0 0,2 1-1 0 0,-1 0 1 0 0,3-10-1 0 0,-2 15 17 0 0,0 0-1 0 0,0 0 1 0 0,0 1-1 0 0,0-1 1 0 0,1 0 0 0 0,-1 1-1 0 0,1-1 1 0 0,-1 1-1 0 0,1 0 1 0 0,0 0-1 0 0,0 0 1 0 0,0 0 0 0 0,0 0-1 0 0,0 1 1 0 0,1-1-1 0 0,-1 1 1 0 0,0 0-1 0 0,1 0 1 0 0,-1 0 0 0 0,1 0-1 0 0,-1 1 1 0 0,1 0-1 0 0,-1-1 1 0 0,1 1 0 0 0,6 1-1 0 0,3 0 32 0 0,-1 0 0 0 0,0 1-1 0 0,1 0 1 0 0,-1 1 0 0 0,22 8-1 0 0,-32-10-45 0 0,-1-1 0 0 0,0 1-1 0 0,0 0 1 0 0,0 0-1 0 0,1 0 1 0 0,-1 0-1 0 0,0 0 1 0 0,0 0 0 0 0,0 0-1 0 0,-1 0 1 0 0,1 1-1 0 0,0-1 1 0 0,0 0-1 0 0,0 0 1 0 0,-1 1 0 0 0,1-1-1 0 0,-1 0 1 0 0,1 1-1 0 0,-1-1 1 0 0,0 1-1 0 0,1-1 1 0 0,-1 1 0 0 0,0-1-1 0 0,0 1 1 0 0,0-1-1 0 0,0 1 1 0 0,-1 2-1 0 0,-1 6 6 0 0,0-1 0 0 0,0 1 0 0 0,-2 0-1 0 0,-5 12 1 0 0,0-9-4 0 0,-21 14 5 0 0,23-22-16 0 0,0 0 0 0 0,-1-1 0 0 0,-15 7 0 0 0,-26 3-1 0 0,6-8 0 0 0,4-9 0 0 0,4-10 0 0 0,5-10 0 0 0,3-3 0 0 0,10-1 2 0 0,-2-18 10 0 0,17 39-8 0 0,0 0 4 0 0,0 0 0 0 0,0 0 0 0 0,1 0 0 0 0,0 0 0 0 0,0 0 1 0 0,1 0-1 0 0,-1-7 0 0 0,1 7-1 0 0,-1 4-3 0 0,1-1 1 0 0,0 1-1 0 0,0-1 1 0 0,0 1-1 0 0,0 0 0 0 0,0-1 1 0 0,0 1-1 0 0,1-1 1 0 0,-1 1-1 0 0,1 0 1 0 0,0-1-1 0 0,1-3 0 0 0,1-1 8 0 0,-3 5-7 0 0,0-1 0 0 0,1 1 0 0 0,-1 0 0 0 0,1-1 1 0 0,-1 1-1 0 0,1 0 0 0 0,0 0 0 0 0,0-1 0 0 0,0 1 0 0 0,1 0 0 0 0,1-2 0 0 0,0-2 9 0 0,-2 5-10 0 0,-1 0-1 0 0,1 0 1 0 0,-1 0 0 0 0,1 0 0 0 0,-1 0 0 0 0,1 0-1 0 0,0 0 1 0 0,-1 1 0 0 0,1-1 0 0 0,0 0 0 0 0,0 0 0 0 0,-1 1-1 0 0,1-1 1 0 0,0 0 0 0 0,0 1 0 0 0,0-1 0 0 0,0 1-1 0 0,0-1 1 0 0,0 1 0 0 0,0-1 0 0 0,0 1 0 0 0,2 0-1 0 0,-1-1 12 0 0,3-1 7 0 0,0 0-1 0 0,0 0 0 0 0,0 1 1 0 0,0-1-1 0 0,0 1 0 0 0,0 0 1 0 0,0 1-1 0 0,1-1 0 0 0,4 1 1 0 0,-5 0-12 0 0,3-1 15 0 0,1 1-1 0 0,-1 0 0 0 0,0 0 1 0 0,1 1-1 0 0,-1 0 0 0 0,0 0 1 0 0,0 1-1 0 0,11 3 0 0 0,-13-3-17 0 0,21 2 76 0 0,-3 1-13 0 0,-20-4-60 0 0,-1 0 0 0 0,0 0-1 0 0,0 0 1 0 0,1 1 0 0 0,-1-1 0 0 0,0 1-1 0 0,0-1 1 0 0,-1 1 0 0 0,1 0 0 0 0,0 0-1 0 0,-1 1 1 0 0,1-1 0 0 0,-1 1 0 0 0,1-1-1 0 0,-1 1 1 0 0,0 0 0 0 0,0-1-1 0 0,0 1 1 0 0,-1 0 0 0 0,1 0 0 0 0,-1 1-1 0 0,0-1 1 0 0,1 0 0 0 0,-2 0 0 0 0,2 6-1 0 0,0-6-6 0 0,-2-2-2 0 0,1 0 0 0 0,0 0-1 0 0,-1 0 1 0 0,0 0 0 0 0,1 0 0 0 0,-1 0 0 0 0,1 0 0 0 0,-1 0-1 0 0,0 0 1 0 0,0 0 0 0 0,0 0 0 0 0,0 0 0 0 0,0 0-1 0 0,0 0 1 0 0,0 0 0 0 0,0 0 0 0 0,0 2 0 0 0,-6 16 12 0 0,-14 4-2 0 0,-13 7 1 0 0,-4 1-10 0 0,0-8-2 0 0,10-13 0 0 0,25-9-2 0 0,-1-1-1 0 0,0 1 1 0 0,0-1-1 0 0,0 1 1 0 0,0-1-1 0 0,0 0 1 0 0,0 0-1 0 0,0 0 1 0 0,0-1-1 0 0,0 1 1 0 0,1-1-1 0 0,-1 1 1 0 0,0-1-1 0 0,0 0 1 0 0,0 0-1 0 0,1 0 1 0 0,-1 0-1 0 0,0-1 1 0 0,1 1-1 0 0,-1-1 1 0 0,1 0-1 0 0,0 1 1 0 0,0-1-1 0 0,-1 0 1 0 0,1-1-1 0 0,0 1 1 0 0,1 0-1 0 0,-1 0 1 0 0,0-1-1 0 0,1 1 1 0 0,-1-1-1 0 0,1 1 1 0 0,0-1-1 0 0,0 0 1 0 0,0 0-1 0 0,0 1 1 0 0,0-1-1 0 0,0 0 1 0 0,1 0-1 0 0,-1-6 1 0 0,1-13 0 0 0,7-4 2 0 0,9 1 0 0 0,6 3 0 0 0,3-1 0 0 0,-23 22 0 0 0,0-1 0 0 0,0 1 0 0 0,1-1 0 0 0,-1 1 0 0 0,1 0 0 0 0,-1-1 0 0 0,1 1 0 0 0,-1 0 0 0 0,4 0 0 0 0,-1 0 0 0 0,-1 1 0 0 0,0 0 0 0 0,1 0 0 0 0,-1 0 0 0 0,1 0 0 0 0,4 2 0 0 0,13 2 0 0 0,0 0 0 0 0,-1 2 0 0 0,1 1 0 0 0,-1 0 0 0 0,-1 1 0 0 0,0 2 0 0 0,0 0 0 0 0,-1 1 0 0 0,21 15 0 0 0,-38-24-3 0 0,0 0 0 0 0,0 0 0 0 0,0 1 0 0 0,0-1 0 0 0,0 0 0 0 0,-1 1 0 0 0,1 0 0 0 0,-1-1 0 0 0,0 1 0 0 0,1 0-1 0 0,-1-1 1 0 0,0 1 0 0 0,-1 0 0 0 0,1 0 0 0 0,0 0 0 0 0,-1 0 0 0 0,0 0 0 0 0,0 0 0 0 0,0 0 0 0 0,0 0 0 0 0,0 0 0 0 0,0 0-1 0 0,-1 0 1 0 0,1 0 0 0 0,-1 0 0 0 0,0 0 0 0 0,0 0 0 0 0,0-1 0 0 0,0 1 0 0 0,-1 0 0 0 0,-1 3 0 0 0,-2 2-10 0 0,1-1 0 0 0,-2 1 0 0 0,1 0-1 0 0,-1-1 1 0 0,0 0 0 0 0,0-1 0 0 0,-1 1 0 0 0,0-1 0 0 0,-9 7 0 0 0,4-6-48 0 0,0 0 0 0 0,0-1 1 0 0,0-1-1 0 0,0 1 0 0 0,-1-2 0 0 0,-14 4 0 0 0,19-7 12 0 0,1 1 0 0 0,-1-1 0 0 0,0 0 0 0 0,0-1 0 0 0,0 0 0 0 0,0 0 0 0 0,1-1 1 0 0,-1 0-1 0 0,0 0 0 0 0,0 0 0 0 0,-13-6 0 0 0,16 5 44 0 0,0-1 1 0 0,0 0-1 0 0,0-1 1 0 0,0 1-1 0 0,1-1 1 0 0,0 0 0 0 0,-1 0-1 0 0,1 0 1 0 0,1-1-1 0 0,-1 0 1 0 0,1 1-1 0 0,-1-1 1 0 0,1 0-1 0 0,1-1 1 0 0,-1 1-1 0 0,1 0 1 0 0,0-1-1 0 0,0 1 1 0 0,1-1 0 0 0,-1 0-1 0 0,1 0 1 0 0,0-7-1 0 0,-1 1-3 0 0,1-1 0 0 0,1 1 1 0 0,0-1-1 0 0,1 1 0 0 0,0-1 0 0 0,1 1 0 0 0,0-1 0 0 0,1 1 0 0 0,5-15 0 0 0,-4 18 16 0 0,0 0 0 0 0,1 1 0 0 0,-1-1-1 0 0,2 1 1 0 0,-1 0 0 0 0,1 1-1 0 0,1-1 1 0 0,-1 1 0 0 0,1 0 0 0 0,0 1-1 0 0,1-1 1 0 0,8-4 0 0 0,-12 8-4 0 0,1 0 1 0 0,-1 1-1 0 0,1 0 1 0 0,0 0-1 0 0,-1 0 0 0 0,1 0 1 0 0,0 1-1 0 0,1 0 1 0 0,-1 0-1 0 0,0 0 1 0 0,0 0-1 0 0,0 1 0 0 0,0 0 1 0 0,1 0-1 0 0,-1 1 1 0 0,0-1-1 0 0,0 1 1 0 0,0 0-1 0 0,0 0 0 0 0,0 1 1 0 0,0 0-1 0 0,0 0 1 0 0,8 4-1 0 0,-10-3-3 0 0,0-1 0 0 0,-1 0 0 0 0,1 1-1 0 0,-1 0 1 0 0,1-1 0 0 0,-1 1 0 0 0,0 0-1 0 0,0 0 1 0 0,0 0 0 0 0,-1 0 0 0 0,1 1 0 0 0,-1-1-1 0 0,0 0 1 0 0,1 1 0 0 0,-2-1 0 0 0,1 1 0 0 0,0 3-1 0 0,2 10-29 0 0,-1-1 0 0 0,-1 24 0 0 0,-1-39 8 0 0,0-1 0 0 0,0 1 0 0 0,0-1-1 0 0,1 0 1 0 0,-1 1 0 0 0,0-1 0 0 0,0 1 0 0 0,0-1 0 0 0,0 1 0 0 0,0-1 0 0 0,0 1 0 0 0,0-1 0 0 0,0 1 0 0 0,0-1 0 0 0,-1 1-1 0 0,1-1 1 0 0,0 0 0 0 0,0 1 0 0 0,0-1 0 0 0,0 1 0 0 0,-1-1 0 0 0,1 1 0 0 0,0-1 0 0 0,0 0 0 0 0,-1 1 0 0 0,1-1 0 0 0,0 0 0 0 0,-1 1-1 0 0,1-1 1 0 0,0 0 0 0 0,-1 1 0 0 0,1-1 0 0 0,-1 0 0 0 0,1 0 0 0 0,0 1 0 0 0,-1-1 0 0 0,1 0 0 0 0,-1 0 0 0 0,1 0 0 0 0,-1 0-1 0 0,1 0 1 0 0,-1 0 0 0 0,1 0 0 0 0,0 1 0 0 0,-1-1 0 0 0,1 0 0 0 0,-1 0 0 0 0,1-1 0 0 0,-1 1 0 0 0,1 0 0 0 0,-1 0 0 0 0,0 0-1 0 0,-1-2-2 0 0,-1-1 0 0 0,1 1 0 0 0,-1-1 0 0 0,1 1 0 0 0,0-1 0 0 0,0 0 0 0 0,1 1-1 0 0,-1-1 1 0 0,-2-6 0 0 0,1 3 11 0 0,0 1 0 0 0,0 0 1 0 0,0-1-1 0 0,-1 1 0 0 0,0 0 0 0 0,0 0 0 0 0,0 1 0 0 0,-1-1 1 0 0,1 1-1 0 0,-7-4 0 0 0,-3-2 12 0 0,12 8 1 0 0,0 0 0 0 0,-1 0 1 0 0,1 1-1 0 0,0-1 1 0 0,-1 1-1 0 0,1 0 1 0 0,-1 0-1 0 0,0 0 1 0 0,1 0-1 0 0,-1 0 1 0 0,0 0-1 0 0,0 1 1 0 0,-3-1-1 0 0,-2 0 3 0 0,2 1 0 0 0,1 0 0 0 0,-1 0 0 0 0,1 1 0 0 0,-1-1 0 0 0,0 1 0 0 0,1 0 0 0 0,-1 1 0 0 0,1-1 0 0 0,0 1 0 0 0,0 0 0 0 0,-1 1 0 0 0,1-1 1 0 0,1 1-1 0 0,-1 0 0 0 0,0 0 0 0 0,1 0 0 0 0,-1 1 0 0 0,-5 6 0 0 0,-6 6 12 0 0,0 1 1 0 0,2 1-1 0 0,-14 21 1 0 0,22-30-10 0 0,0 1 0 0 0,1 0 0 0 0,1 0 0 0 0,-1 0 0 0 0,2 1 0 0 0,0 0 1 0 0,0-1-1 0 0,0 1 0 0 0,2 0 0 0 0,-2 14 0 0 0,3-17-3 0 0,-1-1 0 0 0,2 1 0 0 0,-1 0 0 0 0,1-1-1 0 0,0 0 1 0 0,0 1 0 0 0,1-1 0 0 0,0 0 0 0 0,0 1 0 0 0,1-1 0 0 0,0 0 0 0 0,0-1 0 0 0,1 1-1 0 0,-1-1 1 0 0,10 12 0 0 0,-8-13-2 0 0,0-1-1 0 0,0 0 1 0 0,1 1-1 0 0,0-2 1 0 0,0 1-1 0 0,0-1 1 0 0,0 0-1 0 0,0 0 1 0 0,1-1 0 0 0,-1 1-1 0 0,1-1 1 0 0,0-1-1 0 0,-1 1 1 0 0,1-1-1 0 0,0-1 1 0 0,0 1-1 0 0,0-1 1 0 0,0 0-1 0 0,0-1 1 0 0,-1 0-1 0 0,1 0 1 0 0,0 0 0 0 0,0-1-1 0 0,7-2 1 0 0,-6 1-14 0 0,-1 1 0 0 0,1-1 0 0 0,0-1 0 0 0,-1 1 0 0 0,0-1 0 0 0,0 0 0 0 0,0-1 0 0 0,-1 0 0 0 0,1 0 0 0 0,-1 0 0 0 0,0-1 0 0 0,-1 0 0 0 0,1 0 0 0 0,-1-1 0 0 0,0 1 0 0 0,-1-1 0 0 0,0 0 0 0 0,0 0 0 0 0,0-1 0 0 0,2-8 1 0 0,-4 8 1 0 0,0 0 1 0 0,-1-1 0 0 0,-1 1 0 0 0,0-1 0 0 0,0 1 0 0 0,0-1 0 0 0,-1 1 0 0 0,0 0 0 0 0,-1-1 0 0 0,-4-13 0 0 0,-2-17-23 0 0,5 35 26 0 0,-10-19 2 0 0,9 18 2 0 0,-19-14 2 0 0,19 13-1 0 0,-27-13-4 0 0,19 13 6 0 0,0 1 0 0 0,3 1 1 0 0,7 3 1 0 0,0 1 1 0 0,1 0-1 0 0,-1 0 0 0 0,0 0 1 0 0,0 0-1 0 0,0 0 0 0 0,1 0 1 0 0,-1 1-1 0 0,0-1 0 0 0,0 1 1 0 0,1-1-1 0 0,-1 1 0 0 0,0 0 1 0 0,1-1-1 0 0,-1 1 0 0 0,1 0 1 0 0,-1 0-1 0 0,1 0 1 0 0,-1 0-1 0 0,1 0 0 0 0,-1 1 1 0 0,1-1-1 0 0,0 0 0 0 0,0 1 1 0 0,0-1-1 0 0,0 1 0 0 0,0-1 1 0 0,-1 3-1 0 0,0-1 1 0 0,-3 4 19 0 0,1 0 0 0 0,0 0 1 0 0,0 0-1 0 0,1 1 1 0 0,-1-1-1 0 0,2 1 1 0 0,-1 0-1 0 0,1 0 0 0 0,-2 14 1 0 0,4-16 2 0 0,-1-1 0 0 0,1 0 0 0 0,0 1-1 0 0,1-1 1 0 0,-1 0 0 0 0,1 1 0 0 0,0-1 0 0 0,0 0 0 0 0,1 0 0 0 0,0 0 0 0 0,0 0 0 0 0,0 0-1 0 0,0 0 1 0 0,1 0 0 0 0,3 5 0 0 0,-4-8-22 0 0,0 0-1 0 0,0-1 1 0 0,0 1 0 0 0,0 0-1 0 0,1-1 1 0 0,-1 0 0 0 0,0 1-1 0 0,1-1 1 0 0,-1 0 0 0 0,0 0-1 0 0,1-1 1 0 0,-1 1 0 0 0,1 0-1 0 0,0-1 1 0 0,-1 1 0 0 0,1-1-1 0 0,-1 0 1 0 0,1 0 0 0 0,0 0-1 0 0,4-1 1 0 0,2 0 5 0 0,0 0 0 0 0,1-1 1 0 0,-1 0-1 0 0,10-4 0 0 0,-12 3-6 0 0,-3 2-1 0 0,0-1 0 0 0,0 1 1 0 0,-1-1-1 0 0,1 0 0 0 0,0 0 1 0 0,-1-1-1 0 0,0 1 0 0 0,0-1 1 0 0,0 0-1 0 0,0 1 0 0 0,3-5 1 0 0,7-8 3 0 0,-1-2-2 0 0,-7 2 3 0 0,-4 1 2 0 0,-2 4 0 0 0,-3 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1.94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1704 0 0,'0'10'0'0'0,"7"9"40"0"0,-2-10 72 0 0,-5 2 56 0 0,0 3 88 0 0,0 5-24 0 0,0-10-128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2.1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 0 3000 0 0,'-3'13'0'0'0,"-2"11"16"0"0,-11-6 0 0 0,11 3 40 0 0,5 12 16 0 0,0-5-8 0 0,0-14-16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2.3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21 1 3112 0 0,'0'2'0'0'0,"0"12"8"0"0,6 9 8 0 0,-3-2 40 0 0,-12 10 32 0 0,1-3 96 0 0,1-21 88 0 0,1-2 40 0 0,6 2-152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2.42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13 0 2808 0 0,'0'7'0'0'0,"0"14"72"0"0,0-5 88 0 0,0 0 184 0 0,-4 10 192 0 0,-5-10-64 0 0,9-11-264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3.30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6016 0 0,'0'0'3744'0'0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3.4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6928 0 0,'3'0'0'0'0,"3"6"64"0"0,2-1 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5.6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6224 0 0,'3'5'0'0'0,"4"13"24"0"0,-2-6 24 0 0,-1 0 112 0 0,5 2 112 0 0,3 0 112 0 0,-7-9 112 0 0,16-10-120 0 0,2-9-248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5.8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28 2808 0 0,'27'2'4'0'0,"-10"3"21"0"0,-5 1 61 0 0,91 37 1356 0 0,-91-36-725 0 0,5 0 179 0 0,-15-7-851 0 0,1-1-1 0 0,-1 1 1 0 0,0-1 0 0 0,0 0 0 0 0,0 0-1 0 0,1 0 1 0 0,-1 0 0 0 0,0 0 0 0 0,0 0 0 0 0,3-3-1 0 0,67-50 252 0 0,-31 22-174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5.99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3616 0 0,'13'0'0'0'0,"9"11"64"0"0,3-1 64 0 0,-2 3 240 0 0,-7-3 232 0 0,-11-1 32 0 0,4-4 64 0 0,-6-1-88 0 0,9-4-352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34.21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298 845 6128 0 0,'15'23'263'0'0,"-8"-13"28"0"0,-7-10-287 0 0,0 0 1 0 0,0 0-1 0 0,0 0 0 0 0,0 0 1 0 0,-1 0-1 0 0,1 0 1 0 0,0 0-1 0 0,0 0 0 0 0,0 0 1 0 0,0 0-1 0 0,0 0 1 0 0,0 0-1 0 0,0 0 0 0 0,0 0 1 0 0,0 0-1 0 0,0 0 1 0 0,0 0-1 0 0,0 0 1 0 0,0 0-1 0 0,-1 0 0 0 0,1 0 1 0 0,0 0-1 0 0,0 0 1 0 0,0 0-1 0 0,0 0 0 0 0,0 0 1 0 0,0 0-1 0 0,0 0 1 0 0,0 0-1 0 0,0 0 1 0 0,0 0-1 0 0,0 0 0 0 0,0 0 1 0 0,0 0-1 0 0,0 0 1 0 0,0 0-1 0 0,0 0 0 0 0,-1 0 1 0 0,1 0-1 0 0,0 0 1 0 0,0 0-1 0 0,0 0 0 0 0,0 0 1 0 0,0 1-1 0 0,0-1 1 0 0,0 0-1 0 0,-1-1 43 0 0,0 0-1 0 0,0 0 0 0 0,0 0 1 0 0,0-1-1 0 0,0 1 0 0 0,0 0 1 0 0,1 0-1 0 0,-1-1 1 0 0,0 1-1 0 0,1 0 0 0 0,-1-1 1 0 0,1 1-1 0 0,-1 0 0 0 0,1-1 1 0 0,0 1-1 0 0,-1-2 1 0 0,-3-12 260 0 0,-76-185 930 0 0,79 199-1212 0 0,1 0 0 0 0,0 0-1 0 0,-1 0 1 0 0,1 0-1 0 0,-1 0 1 0 0,0 0-1 0 0,1 0 1 0 0,-1 0-1 0 0,0 1 1 0 0,1-1 0 0 0,-1 0-1 0 0,0 0 1 0 0,0 1-1 0 0,0-1 1 0 0,0 0-1 0 0,0 1 1 0 0,0-1 0 0 0,0 1-1 0 0,0 0 1 0 0,0-1-1 0 0,0 1 1 0 0,0 0-1 0 0,0-1 1 0 0,0 1 0 0 0,0 0-1 0 0,0 0 1 0 0,0 0-1 0 0,0 0 1 0 0,0 0-1 0 0,0 0 1 0 0,0 0 0 0 0,-1 0-1 0 0,1 0 1 0 0,0 1-1 0 0,0-1 1 0 0,0 0-1 0 0,0 1 1 0 0,0-1-1 0 0,0 1 1 0 0,0-1 0 0 0,0 1-1 0 0,1-1 1 0 0,-1 1-1 0 0,-2 1 1 0 0,-2 2 60 0 0,-1 0 0 0 0,1 1 1 0 0,0 0-1 0 0,0 0 0 0 0,-8 11 1 0 0,1 2 25 0 0,1 0-1 0 0,1 2 1 0 0,1-1 0 0 0,0 1 0 0 0,-6 22 0 0 0,-24 108 201 0 0,37-139-275 0 0,-9 40 92 0 0,2-1-1 0 0,3 1 0 0 0,-1 86 1 0 0,7-134-118 0 0,0 1 1 0 0,0-1 0 0 0,1 0-1 0 0,-1 1 1 0 0,1-1 0 0 0,0 1 0 0 0,-1-1-1 0 0,2 0 1 0 0,-1 1 0 0 0,0-1-1 0 0,1 0 1 0 0,-1 0 0 0 0,4 4 0 0 0,-4-6-7 0 0,0 0 1 0 0,0 0-1 0 0,0 0 1 0 0,1 0-1 0 0,-1-1 1 0 0,0 1 0 0 0,1-1-1 0 0,-1 1 1 0 0,0-1-1 0 0,1 1 1 0 0,-1-1 0 0 0,1 0-1 0 0,-1 1 1 0 0,1-1-1 0 0,-1 0 1 0 0,1 0-1 0 0,-1 0 1 0 0,0 0 0 0 0,1-1-1 0 0,-1 1 1 0 0,1 0-1 0 0,-1-1 1 0 0,1 1 0 0 0,-1 0-1 0 0,0-1 1 0 0,1 0-1 0 0,-1 1 1 0 0,0-1 0 0 0,1 0-1 0 0,-1 0 1 0 0,1-1-1 0 0,8-5 8 0 0,-1-1 0 0 0,0 0 0 0 0,-1-1 1 0 0,0 0-1 0 0,0 0 0 0 0,-1-1 0 0 0,0 1 0 0 0,-1-2 0 0 0,8-16 0 0 0,-2 1 39 0 0,14-46 1 0 0,5-10 138 0 0,-26 70-105 0 0,-1 1 0 0 0,-1-1 1 0 0,3-12-1 0 0,-6 22-70 0 0,0 2-4 0 0,0-1 0 0 0,1 1 1 0 0,-1-1-1 0 0,0 0 0 0 0,0 1 0 0 0,0-1 0 0 0,1 1 0 0 0,-1-1 0 0 0,0 1 0 0 0,1-1 0 0 0,-1 1 0 0 0,1-1 0 0 0,-1 1 1 0 0,0-1-1 0 0,1 1 0 0 0,-1 0 0 0 0,1-1 0 0 0,-1 1 0 0 0,1 0 0 0 0,-1-1 0 0 0,1 1 0 0 0,-1 0 0 0 0,1 0 0 0 0,0-1 1 0 0,-1 1-1 0 0,1 0 0 0 0,-1 0 0 0 0,1 0 0 0 0,0 0 0 0 0,-1 0 0 0 0,1 0 0 0 0,-1 0 0 0 0,1 0 0 0 0,0 0 0 0 0,-1 0 1 0 0,1 0-1 0 0,-1 0 0 0 0,1 0 0 0 0,0 0 0 0 0,-1 1 0 0 0,1-1 0 0 0,-1 0 0 0 0,1 1 0 0 0,23 14 271 0 0,-8 4-165 0 0,-1 1-1 0 0,-1 1 1 0 0,-1 0 0 0 0,18 37-1 0 0,-22-38-19 0 0,2 0 0 0 0,0 0-1 0 0,1-2 1 0 0,1 1 0 0 0,30 32 0 0 0,-40-49-79 0 0,0 0 1 0 0,0 0 0 0 0,1 0-1 0 0,-1-1 1 0 0,1 1 0 0 0,-1-1-1 0 0,1 0 1 0 0,0 0-1 0 0,0 0 1 0 0,-1 0 0 0 0,1-1-1 0 0,0 1 1 0 0,0-1 0 0 0,0 0-1 0 0,0 0 1 0 0,0-1 0 0 0,-1 1-1 0 0,1-1 1 0 0,0 0 0 0 0,5-1-1 0 0,3-2-6 0 0,0 0-1 0 0,-1 0 0 0 0,1-1 0 0 0,-1 0 0 0 0,12-8 0 0 0,-4-1-12 0 0,-1 0 0 0 0,0-1-1 0 0,-2-1 1 0 0,0 0 0 0 0,0-1 0 0 0,23-35 0 0 0,67-125-43 0 0,-88 145 27 0 0,10-25-18 0 0,-4-1 1 0 0,-1-1-1 0 0,-4-1 1 0 0,-1 0-1 0 0,10-74 1 0 0,-12 4-44 0 0,-12 86 31 0 0,17-78 1 0 0,-18 108 38 0 0,-26 49 52 0 0,-1 29 31 0 0,4 1-1 0 0,-21 105 0 0 0,34-123 34 0 0,1 1 0 0 0,3 0 0 0 0,2 0 0 0 0,8 74 0 0 0,2-35 85 0 0,-3-19-33 0 0,2 0 1 0 0,4-1 0 0 0,20 67 0 0 0,-30-128-157 0 0,-1-2 16 0 0,1 0-1 0 0,-1 0 0 0 0,0 0 1 0 0,1 0-1 0 0,0 0 1 0 0,0-1-1 0 0,0 1 0 0 0,4 3 1 0 0,-6-6-17 0 0,1-1 1 0 0,-1 1 0 0 0,1-1-1 0 0,0 1 1 0 0,-1-1-1 0 0,1 0 1 0 0,0 1 0 0 0,-1-1-1 0 0,1 0 1 0 0,0 1-1 0 0,-1-1 1 0 0,1 0 0 0 0,0 0-1 0 0,0 0 1 0 0,-1 0 0 0 0,1 0-1 0 0,0 0 1 0 0,0 0-1 0 0,1 0 1 0 0,0-1-4 0 0,0 1 1 0 0,0-1-1 0 0,0 0 1 0 0,0 0-1 0 0,0 0 0 0 0,0 0 1 0 0,0 0-1 0 0,-1 0 0 0 0,4-4 1 0 0,21-19 4 0 0,-2-1 0 0 0,0-2 0 0 0,24-37 0 0 0,-31 39-5 0 0,2 1 0 0 0,0 1 0 0 0,1 1 0 0 0,1 1 0 0 0,26-20 0 0 0,-45 39 3 0 0,1 1-1 0 0,0-1 0 0 0,0 1 0 0 0,-1 0 0 0 0,1 0 1 0 0,0 0-1 0 0,0 0 0 0 0,0 0 0 0 0,0 1 0 0 0,0-1 1 0 0,0 1-1 0 0,1 0 0 0 0,-1 0 0 0 0,0 0 1 0 0,0 0-1 0 0,0 1 0 0 0,0-1 0 0 0,0 1 0 0 0,0 0 1 0 0,0 0-1 0 0,0 0 0 0 0,0 0 0 0 0,-1 0 0 0 0,1 1 1 0 0,0-1-1 0 0,2 3 0 0 0,8 4 30 0 0,0 2 0 0 0,-1 0 0 0 0,20 21 0 0 0,-25-24-21 0 0,2 3 19 0 0,0 1-1 0 0,-1 1 0 0 0,0 0 1 0 0,9 19-1 0 0,-10-17 19 0 0,1 0 0 0 0,1 0 0 0 0,10 13 0 0 0,-15-24-25 0 0,-1 1 0 0 0,1-1 1 0 0,-1 1-1 0 0,1-1 1 0 0,0 0-1 0 0,0 0 0 0 0,1-1 1 0 0,-1 1-1 0 0,1-1 0 0 0,-1 0 1 0 0,1 0-1 0 0,-1-1 1 0 0,1 1-1 0 0,5 0 0 0 0,-5-2-12 0 0,-1 0 0 0 0,0 0 0 0 0,0 0 0 0 0,0 0 0 0 0,0-1-1 0 0,0 0 1 0 0,0 0 0 0 0,0 0 0 0 0,0 0 0 0 0,0-1 0 0 0,0 1-1 0 0,0-1 1 0 0,0 0 0 0 0,-1 0 0 0 0,5-3 0 0 0,6-6 8 0 0,1 0 1 0 0,12-15-1 0 0,-19 19-13 0 0,-8 7-7 0 0,34-32 15 0 0,-1-1-1 0 0,54-71 1 0 0,-78 91-11 0 0,-1 0 0 0 0,-1 0 0 0 0,0 0 0 0 0,-1-1 0 0 0,7-24 0 0 0,-11 30-3 0 0,0-1 0 0 0,0 1 0 0 0,-1-1 0 0 0,-1 1 0 0 0,1-1 0 0 0,-1 0 0 0 0,-1 1 0 0 0,0-1 0 0 0,0 0-1 0 0,-4-15 1 0 0,-7-1-1 0 0,6 17 0 0 0,-3 6 0 0 0,5 5 0 0 0,-1-1 0 0 0,1 1 0 0 0,-1 0 0 0 0,1 0 0 0 0,0 0 0 0 0,0 1 0 0 0,0 0 0 0 0,1-1 0 0 0,-1 1 0 0 0,1 1 0 0 0,0-1 0 0 0,0 0 0 0 0,1 1 0 0 0,-1-1 0 0 0,-2 7 0 0 0,-2 7 0 0 0,0 0 0 0 0,-8 37 0 0 0,8-25 0 0 0,2 1 0 0 0,0 0 0 0 0,1 46 0 0 0,4-67 0 0 0,0 0 0 0 0,1 1 0 0 0,0-1 0 0 0,1 0 0 0 0,0 0 0 0 0,0 0 0 0 0,1 0 0 0 0,1 0 0 0 0,0-1 0 0 0,0 1 0 0 0,1-1 0 0 0,0 0 0 0 0,0 0 0 0 0,11 13 0 0 0,-11-18-5 0 0,0 1 0 0 0,0 0-1 0 0,0-1 1 0 0,0 0-1 0 0,1 0 1 0 0,0-1 0 0 0,0 0-1 0 0,0 0 1 0 0,0 0-1 0 0,0-1 1 0 0,0 1 0 0 0,8 0-1 0 0,-3-1-14 0 0,-1 0 0 0 0,1-1 0 0 0,0-1 0 0 0,-1 0 1 0 0,1 0-1 0 0,0-1 0 0 0,10-2 0 0 0,0-1-15 0 0,0-2 1 0 0,0 0-1 0 0,-1-1 1 0 0,-1-1-1 0 0,1-1 1 0 0,-1-1 0 0 0,20-14-1 0 0,-23 13-19 0 0,-1-1 0 0 0,-1-1 0 0 0,0 0 0 0 0,0-1 0 0 0,-2 0 0 0 0,0-1 0 0 0,0 0 0 0 0,-2-1 0 0 0,0-1 0 0 0,0 1 0 0 0,12-35 0 0 0,2-1-105 0 0,50-80 1 0 0,-74 130 152 0 0,10 0-6 0 0,-7 2 12 0 0,0 0 0 0 0,0 0 0 0 0,-1 0 0 0 0,1 1 0 0 0,0-1 0 0 0,0 1 0 0 0,-1 0 0 0 0,1 0 0 0 0,0 0 0 0 0,-1 0 0 0 0,1 0 0 0 0,-1 0 0 0 0,1 1 0 0 0,-1-1 0 0 0,0 1 0 0 0,4 2 0 0 0,4 4 0 0 0,15 7 12 0 0,-5-3 21 0 0,0 1-1 0 0,34 28 1 0 0,-54-41-31 0 0,1 1-1 0 0,-1-1 1 0 0,0 0 0 0 0,0 1 0 0 0,1-1-1 0 0,-1 0 1 0 0,0 0 0 0 0,1 0 0 0 0,-1 1 0 0 0,0-1-1 0 0,1 0 1 0 0,-1 0 0 0 0,1 0 0 0 0,-1 0 0 0 0,0 1-1 0 0,1-1 1 0 0,-1 0 0 0 0,1 0 0 0 0,-1 0-1 0 0,0 0 1 0 0,1 0 0 0 0,-1 0 0 0 0,1 0 0 0 0,-1 0-1 0 0,0 0 1 0 0,1-1 0 0 0,-1 1 0 0 0,1 0 0 0 0,-1 0-1 0 0,0 0 1 0 0,1 0 0 0 0,0-1 0 0 0,9-12 20 0 0,0-16-13 0 0,-8 18-8 0 0,0-1 0 0 0,-1 1 0 0 0,-1-1 0 0 0,0 0 0 0 0,0 1 0 0 0,-1-1-1 0 0,-1 1 1 0 0,0-1 0 0 0,0 1 0 0 0,-7-16 0 0 0,4 11-2 0 0,-2 0-1 0 0,0 0 1 0 0,0 1 0 0 0,-2 0 0 0 0,0 0 0 0 0,-15-19 0 0 0,14 25-1 0 0,9 8 2 0 0,0-1 0 0 0,0 1 0 0 0,0 0 0 0 0,0 0 0 0 0,-1 0 0 0 0,1 0 0 0 0,0 0 0 0 0,-1 0 0 0 0,1 0 0 0 0,0 0 0 0 0,-1 1 0 0 0,1-1 0 0 0,-1 1 0 0 0,1-1 0 0 0,-1 1 0 0 0,0-1 0 0 0,1 1 0 0 0,-1 0 0 0 0,1 0 0 0 0,-1 0 0 0 0,0 0 0 0 0,1 0 0 0 0,-1 0 0 0 0,1 0 0 0 0,-1 0 0 0 0,0 1 0 0 0,1-1 0 0 0,-1 1 0 0 0,1-1 0 0 0,-1 1 0 0 0,1-1 0 0 0,-1 1 0 0 0,1 0 0 0 0,-1 0 0 0 0,1 0 0 0 0,0 0 0 0 0,0 0 0 0 0,-1 0 0 0 0,0 1 0 0 0,-3 2 0 0 0,-6 5 1 0 0,1 0 0 0 0,0 0 0 0 0,1 1 0 0 0,0 1-1 0 0,0 0 1 0 0,1 0 0 0 0,1 0 0 0 0,0 1 0 0 0,0 0-1 0 0,1 0 1 0 0,1 1 0 0 0,0-1 0 0 0,0 1 0 0 0,-3 22-1 0 0,6-25 1 0 0,0 0 0 0 0,0 0-1 0 0,2 0 1 0 0,-1 1-1 0 0,1-1 1 0 0,1 0-1 0 0,-1 0 1 0 0,2 0 0 0 0,0 0-1 0 0,0 0 1 0 0,0 0-1 0 0,1 0 1 0 0,1 0-1 0 0,0-1 1 0 0,0 1 0 0 0,1-1-1 0 0,0-1 1 0 0,1 1-1 0 0,-1-1 1 0 0,9 9-1 0 0,-6-8 0 0 0,1-1 0 0 0,0-1 0 0 0,1 1 0 0 0,0-1 0 0 0,0-1-1 0 0,0 0 1 0 0,1-1 0 0 0,-1 0 0 0 0,1 0 0 0 0,0-1-1 0 0,1 0 1 0 0,12 1 0 0 0,-15-3 0 0 0,1 0 0 0 0,0-2-1 0 0,0 1 1 0 0,-1-1 0 0 0,1 0 0 0 0,0-1-1 0 0,0 0 1 0 0,0-1 0 0 0,-1 0-1 0 0,1 0 1 0 0,-1-1 0 0 0,0 0 0 0 0,1-1-1 0 0,-2 0 1 0 0,10-6 0 0 0,-4 1-4 0 0,-1-2 1 0 0,0 0-1 0 0,0 0 0 0 0,-1-2 1 0 0,-1 1-1 0 0,0-1 0 0 0,-1-1 1 0 0,0 0-1 0 0,-1 0 1 0 0,0-1-1 0 0,-2 0 0 0 0,0-1 1 0 0,0 1-1 0 0,7-32 0 0 0,-2-1-32 0 0,-2 0 0 0 0,-2 0 0 0 0,2-95 0 0 0,-9-87-49 0 0,-3 177 62 0 0,-3 1 0 0 0,-15-70-1 0 0,19 117 79 0 0,0-1 0 0 0,0 1 0 0 0,0-1 0 0 0,1 1 0 0 0,0-7 0 0 0,-7 33 31 0 0,0 49 12 0 0,2 1 0 0 0,4 0 0 0 0,7 71 0 0 0,0-71 34 0 0,25 109 0 0 0,-21-144-103 0 0,0-1-1 0 0,2 0 1 0 0,2 0 0 0 0,33 58-1 0 0,-45-88-27 0 0,0-1-1 0 0,1 0 0 0 0,-1 0 0 0 0,1-1 0 0 0,0 1 0 0 0,0-1 0 0 0,4 5 1 0 0,15 14-2 0 0,-19-19-1 0 0,0 0-1 0 0,0 0 1 0 0,0 0-1 0 0,0-1 1 0 0,1 0-1 0 0,-1 1 0 0 0,1-1 1 0 0,0 0-1 0 0,-1-1 1 0 0,1 1-1 0 0,0-1 1 0 0,0 1-1 0 0,0-1 0 0 0,0 0 1 0 0,0-1-1 0 0,1 1 1 0 0,-1-1-1 0 0,4 0 1 0 0,0 0-9 0 0,-1-1 0 0 0,0-1 0 0 0,1 1 0 0 0,-1-1 0 0 0,0 0 0 0 0,0-1 0 0 0,0 0 0 0 0,-1 0 0 0 0,11-6 0 0 0,5-7-24 0 0,0 0 0 0 0,-1-2-1 0 0,0 0 1 0 0,26-31 0 0 0,3-14-11 0 0,-34 41 31 0 0,0 1 0 0 0,2 0 0 0 0,1 2 0 0 0,25-22-1 0 0,-27 29 16 0 0,-16 11 1 0 0,1-1-1 0 0,-1 1 0 0 0,1 0 1 0 0,0 0-1 0 0,0 0 0 0 0,0 0 0 0 0,-1 0 1 0 0,1 0-1 0 0,0 0 0 0 0,0 1 0 0 0,0-1 1 0 0,1 0-1 0 0,-1 1 0 0 0,3 0 1 0 0,0 0 2 0 0,0-1-1 0 0,0 2 1 0 0,1-1-1 0 0,-1 1 0 0 0,0-1 0 0 0,0 1 0 0 0,0 1 0 0 0,0-1 0 0 0,0 1 0 0 0,0 0 0 0 0,-1 0 0 0 0,1 0 0 0 0,0 1 0 0 0,-1-1 0 0 0,6 5 0 0 0,-7-5-1 0 0,7 5 7 0 0,0-1 0 0 0,-1 1 0 0 0,0 1-1 0 0,-1 0 1 0 0,0 0 0 0 0,0 0-1 0 0,9 13 1 0 0,-13-15-3 0 0,-1-1 0 0 0,1 1 0 0 0,-1 0 0 0 0,0 0 0 0 0,-1 0 0 0 0,1 0 0 0 0,-1 1 0 0 0,0-1 0 0 0,-1 1 1 0 0,0-1-1 0 0,0 1 0 0 0,0 0 0 0 0,-1-1 0 0 0,0 8 0 0 0,-2-4 0 0 0,-14 26-20 0 0,15-34 6 0 0,7-18-39 0 0,14-20 34 0 0,31-45 0 0 0,-40 65 11 0 0,10-15-4 0 0,2 1-1 0 0,0 2 0 0 0,31-29 0 0 0,-37 41-2 0 0,1 1-1 0 0,0 1 1 0 0,1 0 0 0 0,1 2-1 0 0,0 0 1 0 0,22-9-1 0 0,-19 11-4 0 0,8-5-57 0 0,1 2 0 0 0,0 1 0 0 0,1 2 0 0 0,54-10-1 0 0,-57 17-63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6.18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6824 0 0,'9'7'0'0'0,"8"7"184"0"0,-3-14 176 0 0,-3 2 208 0 0,0 9 200 0 0,1-4-48 0 0,0-6-48 0 0,9-9-168 0 0,14-12-336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26.3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8336 0 0,'10'1'0'0'0,"11"13"128"0"0,-3-3 128 0 0,6-4 168 0 0,10-11-136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3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62 1800 0 0,'-36'-6'3215'0'0,"26"3"-2141"0"0,1 0 1 0 0,0-1-1 0 0,-17-10 1 0 0,23 11-813 0 0,0 1-1 0 0,0-1 1 0 0,0 1-1 0 0,0 0 1 0 0,-1 0 0 0 0,1 0-1 0 0,-1 0 1 0 0,0 0 0 0 0,0 1-1 0 0,1 0 1 0 0,-1 0-1 0 0,0 0 1 0 0,-6-1 0 0 0,-30-3 1498 0 0,31 7-1604 0 0,-1 2 1 0 0,0-1 0 0 0,1 1 0 0 0,0 1 0 0 0,0 0-1 0 0,0 0 1 0 0,-10 8 0 0 0,10-7-89 0 0,-2 4 83 0 0,4-3-102 0 0,4-4-18 0 0,0 0 0 0 0,0 0 0 0 0,1 1-1 0 0,-1 0 1 0 0,1-1 0 0 0,0 1 0 0 0,-2 5 0 0 0,-2 0 18 0 0,3-6-22 0 0,1 1 0 0 0,-1 0 1 0 0,1 0-1 0 0,0-1 0 0 0,0 1 1 0 0,1 1-1 0 0,0-1 0 0 0,-2 6 0 0 0,-1-1 21 0 0,-7 31 194 0 0,9-31-194 0 0,-3 29 173 0 0,4-28-183 0 0,1 30 159 0 0,1-28-137 0 0,1 0 0 0 0,0 1 0 0 0,0-2-1 0 0,1 1 1 0 0,1 0 0 0 0,0 0 0 0 0,1-1 0 0 0,0 0 0 0 0,0 0 0 0 0,1 0 0 0 0,1-1 0 0 0,0 0 0 0 0,0 0 0 0 0,1-1 0 0 0,9 9-1 0 0,-11-11-35 0 0,21 19 98 0 0,-25-25-113 0 0,9 9 41 0 0,0-1 0 0 0,1-1 0 0 0,0 0-1 0 0,0 0 1 0 0,1-2 0 0 0,0 1 0 0 0,0-2 0 0 0,1 1-1 0 0,-1-2 1 0 0,26 6 0 0 0,-35-10-39 0 0,1 1 0 0 0,-1-1-1 0 0,1 1 1 0 0,-1-1 0 0 0,1-1 0 0 0,-1 1 0 0 0,1-1-1 0 0,-1 1 1 0 0,1-1 0 0 0,-1 0 0 0 0,0-1 0 0 0,7-2-1 0 0,-3-1 5 0 0,0 1 0 0 0,0-1-1 0 0,-1-1 1 0 0,0 0-1 0 0,0 0 1 0 0,8-9 0 0 0,24-26 31 0 0,-31 32-38 0 0,21-28 24 0 0,0-9 7 0 0,-10 12-22 0 0,-14 19-1 0 0,0-49 48 0 0,1-3 16 0 0,-4 58-72 0 0,-1 7-4 0 0,-1-1 0 0 0,1 0 0 0 0,-1 0 0 0 0,0 0 0 0 0,0 0 0 0 0,0 0 0 0 0,0 0 0 0 0,0 0-1 0 0,0 0 1 0 0,-1 0 0 0 0,-1-4 0 0 0,-15-67 85 0 0,17 72-85 0 0,-1 1-1 0 0,1-1 0 0 0,-1 1 1 0 0,1-1-1 0 0,-1 1 0 0 0,0-1 1 0 0,1 1-1 0 0,-1-1 0 0 0,0 1 0 0 0,0 0 1 0 0,0-1-1 0 0,0 1 0 0 0,0 0 1 0 0,0 0-1 0 0,0 0 0 0 0,-1 0 1 0 0,-1-2-1 0 0,-1 0 8 0 0,-60-58 253 0 0,63 60-260 0 0,0 1-1 0 0,0-1 1 0 0,0 1 0 0 0,0-1-1 0 0,0 1 1 0 0,0-1-1 0 0,0 1 1 0 0,0-1 0 0 0,0 1-1 0 0,0 0 1 0 0,0 0-1 0 0,0 0 1 0 0,0-1 0 0 0,0 1-1 0 0,0 0 1 0 0,-1 0-1 0 0,1 0 1 0 0,0 1 0 0 0,0-1-1 0 0,0 0 1 0 0,-1 1 0 0 0,1-1 4 0 0,-61 1 171 0 0,60-1-175 0 0,1 0 0 0 0,-1 0 1 0 0,0 0-1 0 0,0 1 1 0 0,1-1-1 0 0,-1 0 0 0 0,0 1 1 0 0,1-1-1 0 0,-1 1 0 0 0,1 0 1 0 0,-1 0-1 0 0,1-1 0 0 0,-1 1 1 0 0,1 0-1 0 0,-1 0 0 0 0,-1 3 1 0 0,-1-1 7 0 0,-6 4 21 0 0,0 0-1 0 0,1 1 0 0 0,0 0 1 0 0,1 1-1 0 0,0 0 0 0 0,0 0 0 0 0,1 1 1 0 0,-8 13-1 0 0,9-17-19 0 0,4-4-7 0 0,0 0-1 0 0,0 1 0 0 0,0-1 0 0 0,0 0 0 0 0,1 1 0 0 0,-1-1 0 0 0,1 1 0 0 0,-1-1 1 0 0,1 1-1 0 0,0 0 0 0 0,0-1 0 0 0,0 5 0 0 0,-4 3 9 0 0,3-6-4 0 0,0 1 0 0 0,0 0 1 0 0,1 0-1 0 0,-1 0 0 0 0,1 0 0 0 0,-1 6 0 0 0,1 5 17 0 0,-1-1-1 0 0,2 0 0 0 0,0 1 1 0 0,0-1-1 0 0,2 0 0 0 0,0 1 1 0 0,7 26-1 0 0,10 14 37 0 0,-18-54-61 0 0,0 0 1 0 0,0 1-1 0 0,0-1 1 0 0,0 0-1 0 0,0 0 1 0 0,1 0-1 0 0,-1 0 1 0 0,1 0-1 0 0,-1 0 1 0 0,1-1-1 0 0,-1 1 1 0 0,5 2-1 0 0,-1 1 3 0 0,4 6 4 0 0,-8-9-9 0 0,1 0 1 0 0,-1-1 0 0 0,1 1 0 0 0,0 0 0 0 0,-1-1-1 0 0,1 1 1 0 0,0-1 0 0 0,0 1 0 0 0,0-1-1 0 0,0 0 1 0 0,0 0 0 0 0,4 2 0 0 0,4 2 5 0 0,-4-1-3 0 0,-4-2-2 0 0,0-1 0 0 0,0 0 0 0 0,0 1 0 0 0,0-1 0 0 0,0 0 0 0 0,0 0 0 0 0,0 0 0 0 0,0-1 0 0 0,1 1 0 0 0,-1 0 0 0 0,0-1 0 0 0,0 1 0 0 0,1-1 0 0 0,1 0 0 0 0,5 2 3 0 0,30 2 14 0 0,-1-7-10 0 0,-27 2-5 0 0,-8 0-2 0 0,1 1 0 0 0,-1-1 0 0 0,1 0 1 0 0,-1 0-1 0 0,0 0 0 0 0,1-1 0 0 0,-1 1 1 0 0,0-1-1 0 0,0 0 0 0 0,3-2 0 0 0,29-18 6 0 0,2-8-4 0 0,-11-4 2 0 0,-5-6-2 0 0,-12-5 5 0 0,-11 1 5 0 0,-13-3-4 0 0,-11-1-1 0 0,18 33-5 0 0,6 11-1 0 0,0 0-1 0 0,-1 0 1 0 0,1-1 0 0 0,-1 2-1 0 0,0-1 1 0 0,0 0-1 0 0,0 1 1 0 0,-7-6 0 0 0,2 0 2 0 0,5 5-2 0 0,0 0 1 0 0,0 1-1 0 0,-1-1 0 0 0,1 1 1 0 0,-1 0-1 0 0,0 0 0 0 0,0 1 1 0 0,-5-3-1 0 0,2-2 4 0 0,5 5-3 0 0,-1 0-1 0 0,1 0 1 0 0,-1 0 0 0 0,0 0 0 0 0,0 0-1 0 0,0 0 1 0 0,0 1 0 0 0,0 0-1 0 0,0-1 1 0 0,0 1 0 0 0,-4-1 0 0 0,-3-1 27 0 0,-1 0 1 0 0,0 0 0 0 0,-1 1-1 0 0,1 0 1 0 0,-19 0 0 0 0,29 2-28 0 0,-1 1 0 0 0,1-1 0 0 0,0 1 0 0 0,-1-1 0 0 0,1 1 1 0 0,0-1-1 0 0,0 1 0 0 0,-1 0 0 0 0,1 0 0 0 0,0-1 0 0 0,0 1 1 0 0,0 0-1 0 0,0 0 0 0 0,0 0 0 0 0,0 0 0 0 0,-1 2 0 0 0,0-1 6 0 0,1-1-5 0 0,-1 0 0 0 0,0 0 0 0 0,1 0-1 0 0,-1 1 1 0 0,1-1 0 0 0,0 0-1 0 0,-1 1 1 0 0,1-1 0 0 0,0 1 0 0 0,0-1-1 0 0,0 1 1 0 0,-2 3 0 0 0,-15 23 43 0 0,8-16-27 0 0,1 0 0 0 0,-14 27 0 0 0,20-34-13 0 0,1 1 1 0 0,-1-1 0 0 0,1 1-1 0 0,0 0 1 0 0,1 0-1 0 0,0 0 1 0 0,0 0 0 0 0,0 0-1 0 0,0 0 1 0 0,1 1 0 0 0,0-1-1 0 0,1 8 1 0 0,1-1 11 0 0,1-1-1 0 0,-1 1 1 0 0,2-1-1 0 0,0 0 1 0 0,6 12 0 0 0,-7-19-10 0 0,0 1 0 0 0,1-1 1 0 0,-1 0-1 0 0,1 0 0 0 0,0 0 1 0 0,1-1-1 0 0,-1 1 1 0 0,1-1-1 0 0,0 0 0 0 0,0 0 1 0 0,11 6-1 0 0,-6-5-5 0 0,1-1 0 0 0,0 1 1 0 0,-1-2-1 0 0,1 1 0 0 0,0-1 0 0 0,1-1 0 0 0,-1 0 0 0 0,0-1 1 0 0,1 0-1 0 0,-1-1 0 0 0,1 0 0 0 0,-1-1 0 0 0,1 0 1 0 0,-1 0-1 0 0,0-2 0 0 0,0 1 0 0 0,0-1 0 0 0,0-1 0 0 0,0 0 1 0 0,0 0-1 0 0,-1-1 0 0 0,0-1 0 0 0,0 0 0 0 0,0 0 1 0 0,-1-1-1 0 0,0 0 0 0 0,0 0 0 0 0,12-15 0 0 0,-17 18-4 0 0,0 0 0 0 0,-1 0 0 0 0,0-1 0 0 0,1 1 0 0 0,-2-1 0 0 0,1 0 0 0 0,0 0 0 0 0,-1 0 0 0 0,0 0 0 0 0,0 0 0 0 0,-1 0 0 0 0,1-1 0 0 0,-1 1 0 0 0,0 0 0 0 0,0-1 0 0 0,-1 1 0 0 0,0-1 0 0 0,0 1 0 0 0,0-1 0 0 0,-1 1 0 0 0,1-1 0 0 0,-1 1 0 0 0,-2-6 0 0 0,0 4 1 0 0,0-1-1 0 0,0 1 0 0 0,0 0 0 0 0,-1 0 0 0 0,0 1 1 0 0,-1-1-1 0 0,0 1 0 0 0,1 0 0 0 0,-2 0 0 0 0,1 1 1 0 0,-1-1-1 0 0,-6-4 0 0 0,3 3 3 0 0,0 1 1 0 0,0 0-1 0 0,0 0 0 0 0,-1 1 0 0 0,0 0 1 0 0,0 1-1 0 0,0 0 0 0 0,-12-3 0 0 0,18 7 2 0 0,1 0-1 0 0,-1-1 0 0 0,0 1 0 0 0,0 1 1 0 0,0-1-1 0 0,0 0 0 0 0,0 1 0 0 0,0 0 1 0 0,0 0-1 0 0,1 0 0 0 0,-1 1 0 0 0,0-1 1 0 0,1 1-1 0 0,-1 0 0 0 0,1 0 1 0 0,-1 0-1 0 0,1 0 0 0 0,0 1 0 0 0,0-1 1 0 0,0 1-1 0 0,0 0 0 0 0,1 0 0 0 0,-5 5 1 0 0,-3 5 11 0 0,1 0 1 0 0,0 1-1 0 0,1 0 1 0 0,-9 23 0 0 0,14-31-12 0 0,1 0 1 0 0,0-1 0 0 0,0 1 0 0 0,1 0-1 0 0,0 0 1 0 0,0 1 0 0 0,0-1 0 0 0,1 0 0 0 0,0 0-1 0 0,0 0 1 0 0,1 0 0 0 0,-1 0 0 0 0,1 0-1 0 0,1 0 1 0 0,-1 0 0 0 0,1 0 0 0 0,0 0 0 0 0,0 0-1 0 0,1-1 1 0 0,-1 1 0 0 0,1-1 0 0 0,5 6-1 0 0,-4-5 0 0 0,1 0 0 0 0,0 0-1 0 0,1-1 1 0 0,-1 1 0 0 0,1-1-1 0 0,0-1 1 0 0,1 1-1 0 0,-1-1 1 0 0,1 0 0 0 0,0-1-1 0 0,0 1 1 0 0,0-1 0 0 0,0-1-1 0 0,0 1 1 0 0,1-1-1 0 0,-1-1 1 0 0,11 2 0 0 0,-1-1-1 0 0,-1-2 0 0 0,1 0 0 0 0,-1 0 0 0 0,26-5 0 0 0,-35 4-4 0 0,0-1 0 0 0,0 0 0 0 0,0 0 0 0 0,-1 0 1 0 0,1-1-1 0 0,-1 0 0 0 0,1 0 0 0 0,-1 0 0 0 0,0-1 1 0 0,0 0-1 0 0,0 0 0 0 0,-1-1 0 0 0,5-5 0 0 0,2-4 0 0 0,-9 8-1 0 0,1 0 0 0 0,-1 0 0 0 0,-1 0 0 0 0,1 0 1 0 0,-1-1-1 0 0,0 1 0 0 0,0-1 0 0 0,-1 0 0 0 0,0 1 0 0 0,0-1 0 0 0,-1 0 0 0 0,1 0 0 0 0,-2 0 0 0 0,1 1 0 0 0,-1-1 0 0 0,0 0 0 0 0,0 0 0 0 0,-2-6 0 0 0,1 4 3 0 0,-1-1-2 0 0,0-1 1 0 0,0 1-1 0 0,-1 0 0 0 0,0 0 0 0 0,-1 0 0 0 0,0 0 1 0 0,-1 1-1 0 0,0 0 0 0 0,-1 0 0 0 0,1 0 0 0 0,-2 1 1 0 0,1 0-1 0 0,-14-11 0 0 0,15 14 1 0 0,0 0 1 0 0,0 1-1 0 0,-1-1 1 0 0,1 1-1 0 0,-1 1 1 0 0,0-1-1 0 0,0 1 1 0 0,0 0-1 0 0,0 1 1 0 0,-1 0-1 0 0,1 0 1 0 0,-1 0-1 0 0,1 1 0 0 0,-1 0 1 0 0,0 1-1 0 0,0 0 1 0 0,1 0-1 0 0,-1 0 1 0 0,-13 3-1 0 0,15 0 2 0 0,-1 0 0 0 0,0 0-1 0 0,1 1 1 0 0,-1-1 0 0 0,1 1 0 0 0,0 1-1 0 0,0-1 1 0 0,1 1 0 0 0,-1 0 0 0 0,1 1-1 0 0,0-1 1 0 0,1 1 0 0 0,-1 0-1 0 0,1 0 1 0 0,0 0 0 0 0,1 1 0 0 0,-6 11-1 0 0,0 3 8 0 0,1 1-1 0 0,1 0 0 0 0,0 1 1 0 0,-3 29-1 0 0,6-36-2 0 0,1 8-2 0 0,15 34 22 0 0,-11-56-27 0 0,-1 0 1 0 0,1 0-1 0 0,-1 0 1 0 0,1-1-1 0 0,0 1 0 0 0,0 0 1 0 0,0-1-1 0 0,0 1 1 0 0,0 0-1 0 0,0-1 0 0 0,0 0 1 0 0,1 1-1 0 0,-1-1 1 0 0,0 1-1 0 0,1-1 0 0 0,-1 0 1 0 0,1 0-1 0 0,0 0 1 0 0,-1 0-1 0 0,4 1 0 0 0,-2-1 1 0 0,1 0-1 0 0,0 0 0 0 0,0 0 0 0 0,0-1 0 0 0,0 1 1 0 0,0-1-1 0 0,0 0 0 0 0,0 0 0 0 0,6-1 0 0 0,1-1-1 0 0,0 0 0 0 0,0-1 0 0 0,0-1 0 0 0,-1 1 0 0 0,1-2 0 0 0,10-5 0 0 0,-9 3-6 0 0,0 0 1 0 0,-1-1-1 0 0,0-1 1 0 0,0 0-1 0 0,-1 0 1 0 0,0-1-1 0 0,0 0 0 0 0,15-23 1 0 0,-24 31 2 0 0,0 1 1 0 0,-1-1-1 0 0,1 0 0 0 0,-1 1 1 0 0,1-1-1 0 0,-1 0 0 0 0,0 1 0 0 0,1-1 1 0 0,-1 0-1 0 0,0 0 0 0 0,0 1 1 0 0,0-1-1 0 0,-1 0 0 0 0,1 0 1 0 0,0 1-1 0 0,-1-1 0 0 0,1 0 1 0 0,-1 1-1 0 0,1-1 0 0 0,-1 0 1 0 0,0 1-1 0 0,1-1 0 0 0,-1 1 1 0 0,0-1-1 0 0,0 1 0 0 0,0-1 0 0 0,-1 1 1 0 0,1 0-1 0 0,0 0 0 0 0,0-1 1 0 0,-1 1-1 0 0,1 0 0 0 0,-1 0 1 0 0,-1-1-1 0 0,-3-1 2 0 0,1-1-1 0 0,0 1 1 0 0,-1 1-1 0 0,0-1 1 0 0,1 1 0 0 0,-1 0-1 0 0,0 0 1 0 0,-7-1-1 0 0,5 2 2 0 0,-1 1 0 0 0,1 0 0 0 0,-1 1 0 0 0,0-1-1 0 0,1 2 1 0 0,-1-1 0 0 0,1 1 0 0 0,0 0 0 0 0,0 1 0 0 0,0 0-1 0 0,0 0 1 0 0,-8 5 0 0 0,-12 8-11 0 0,-48 37 0 0 0,44-29 2 0 0,13-12 3 0 0,2 1-1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37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27 4216 0 0,'-8'-4'2083'0'0,"-13"4"-12"0"0,13 0-568 0 0,2 0-1308 0 0,0 0 1 0 0,0 1-1 0 0,1-1 1 0 0,-1 1-1 0 0,0 0 1 0 0,1 0-1 0 0,-7 3 1 0 0,4-1-45 0 0,1 1 0 0 0,0 1 1 0 0,0-1-1 0 0,0 1 0 0 0,1 0 0 0 0,-10 10 1 0 0,13-12-123 0 0,-1 0 30 0 0,0 0 0 0 0,0 0 0 0 0,0 0-1 0 0,1 0 1 0 0,-1 1 0 0 0,1 0 0 0 0,0 0 0 0 0,0 0 0 0 0,0 0 0 0 0,1 0 0 0 0,0 1-1 0 0,-4 7 1 0 0,1 3 30 0 0,1 1-1 0 0,0 1 1 0 0,1-1-1 0 0,1 1 0 0 0,0-1 1 0 0,2 1-1 0 0,0-1 1 0 0,0 1-1 0 0,2 0 0 0 0,0-1 1 0 0,0 1-1 0 0,2-1 1 0 0,0 0-1 0 0,1 0 0 0 0,10 23 1 0 0,-12-34-70 0 0,-1 0-1 0 0,0 0 1 0 0,1 0 0 0 0,0-1-1 0 0,0 1 1 0 0,1-1 0 0 0,-1 0-1 0 0,1 0 1 0 0,0 0 0 0 0,0 0-1 0 0,0 0 1 0 0,1-1 0 0 0,-1 0-1 0 0,1 0 1 0 0,0 0 0 0 0,0 0-1 0 0,0-1 1 0 0,0 0 0 0 0,8 2-1 0 0,5 3 50 0 0,-17-6-64 0 0,0-1 0 0 0,1 1-1 0 0,-1-1 1 0 0,0 1 0 0 0,0-1-1 0 0,1 0 1 0 0,-1 1 0 0 0,0-1-1 0 0,1 0 1 0 0,-1 0 0 0 0,0 0-1 0 0,1 0 1 0 0,-1 0-1 0 0,0 0 1 0 0,1-1 0 0 0,-1 1-1 0 0,0 0 1 0 0,0 0 0 0 0,1-1-1 0 0,-1 1 1 0 0,0-1 0 0 0,2-1-1 0 0,-1 0 2 0 0,0-1 1 0 0,0 1-1 0 0,-1-1 0 0 0,0 0 0 0 0,0 1 1 0 0,1-1-1 0 0,-1 0 0 0 0,-1 0 0 0 0,2-4 1 0 0,-2 6-4 0 0,8-18 13 0 0,-6 15-10 0 0,0 1 1 0 0,-1-1-1 0 0,1 0 1 0 0,-1 1-1 0 0,0-1 1 0 0,0 0-1 0 0,0 0 1 0 0,-1 0-1 0 0,1 0 1 0 0,-1 0-1 0 0,0 0 1 0 0,0 0-1 0 0,0 0 1 0 0,-2-7-1 0 0,-1-2 33 0 0,-1 1-1 0 0,0 0 0 0 0,-1 0 1 0 0,-1 0-1 0 0,1 0 0 0 0,-2 1 1 0 0,0 0-1 0 0,0 0 0 0 0,-1 1 1 0 0,0 0-1 0 0,0 0 0 0 0,-1 1 1 0 0,-15-11-1 0 0,19 16 26 0 0,-1 0-1 0 0,0 1 1 0 0,1 0 0 0 0,-2 0 0 0 0,1 1 0 0 0,0-1 0 0 0,0 1-1 0 0,-1 1 1 0 0,1-1 0 0 0,-1 1 0 0 0,0 0 0 0 0,1 1 0 0 0,-1 0-1 0 0,0 0 1 0 0,1 0 0 0 0,-11 2 0 0 0,11 2 21 0 0,0 1 1 0 0,0-1-1 0 0,0 1 1 0 0,1 0-1 0 0,0 0 1 0 0,0 1-1 0 0,-5 7 1 0 0,5-7-48 0 0,2-3-12 0 0,0 1 0 0 0,-1 0-1 0 0,2 0 1 0 0,-1 0 0 0 0,0 0 0 0 0,1 0 0 0 0,0 1-1 0 0,0-1 1 0 0,0 1 0 0 0,1-1 0 0 0,-1 1 0 0 0,1 0-1 0 0,0 0 1 0 0,0 0 0 0 0,1-1 0 0 0,-1 1-1 0 0,1 0 1 0 0,0 0 0 0 0,1 0 0 0 0,-1 0 0 0 0,1 0-1 0 0,0-1 1 0 0,0 1 0 0 0,1 0 0 0 0,-1 0 0 0 0,1-1-1 0 0,0 1 1 0 0,0-1 0 0 0,0 0 0 0 0,1 0-1 0 0,0 0 1 0 0,0 0 0 0 0,5 6 0 0 0,-2-4-7 0 0,0 0 1 0 0,1 0 0 0 0,-1-1-1 0 0,1 0 1 0 0,0-1 0 0 0,0 1-1 0 0,1-1 1 0 0,-1-1 0 0 0,1 1-1 0 0,0-1 1 0 0,0-1 0 0 0,0 1-1 0 0,0-1 1 0 0,0-1 0 0 0,0 0-1 0 0,1 0 1 0 0,8 0 0 0 0,3-1-7 0 0,0-1 0 0 0,0 0 0 0 0,-1-1 0 0 0,1-2 0 0 0,-1 0 0 0 0,1 0 0 0 0,-1-2 0 0 0,-1-1 0 0 0,1 0 0 0 0,-1-1 0 0 0,-1-1 0 0 0,1-1 0 0 0,-2 0 0 0 0,1-1 0 0 0,-1-1 0 0 0,-1-1 0 0 0,16-16 0 0 0,-28 26-4 0 0,-1 0 0 0 0,1 0 0 0 0,-1-1 0 0 0,0 1 1 0 0,0-1-1 0 0,-1 1 0 0 0,1-1 0 0 0,-1 1 0 0 0,0-1 1 0 0,0 0-1 0 0,0 1 0 0 0,0-1 0 0 0,-1 0 0 0 0,1 0 0 0 0,-1 0 1 0 0,0 0-1 0 0,0 0 0 0 0,0 0 0 0 0,-1 1 0 0 0,1-1 0 0 0,-1 0 1 0 0,0 0-1 0 0,-3-5 0 0 0,-1-4 13 0 0,0 0 1 0 0,-1 1 0 0 0,-1 0-1 0 0,0 0 1 0 0,-11-13-1 0 0,15 20-12 0 0,-1 1 0 0 0,1 0 1 0 0,-1 0-1 0 0,0 0 0 0 0,0 1 0 0 0,0-1 0 0 0,0 1 1 0 0,0 0-1 0 0,-1 0 0 0 0,0 0 0 0 0,1 1 0 0 0,-1 0 1 0 0,0 0-1 0 0,0 0 0 0 0,0 0 0 0 0,-1 1 0 0 0,1 0 1 0 0,0 0-1 0 0,-1 0 0 0 0,1 1 0 0 0,0 0 0 0 0,-1 0 1 0 0,1 0-1 0 0,0 0 0 0 0,-1 1 0 0 0,1 0 0 0 0,0 0 1 0 0,-6 2-1 0 0,-28 7 91 0 0,37-9-97 0 0,1 0 0 0 0,0 0 0 0 0,0 0 1 0 0,-1-1-1 0 0,1 1 0 0 0,0 0 0 0 0,0 0 0 0 0,0 0 1 0 0,0 1-1 0 0,0-1 0 0 0,1 0 0 0 0,-1 0 1 0 0,0 0-1 0 0,0 1 0 0 0,1-1 0 0 0,-1 2 0 0 0,-1 0 5 0 0,-2 5 2 0 0,0 0-1 0 0,0 0 1 0 0,1 0-1 0 0,0 1 1 0 0,0-1-1 0 0,1 1 0 0 0,0 0 1 0 0,0 11-1 0 0,-1 4 20 0 0,3 42-1 0 0,-1-60-26 0 0,2-1 0 0 0,-1 1 1 0 0,1 0-1 0 0,0-1 0 0 0,0 1 0 0 0,0-1 1 0 0,1 0-1 0 0,0 1 0 0 0,0-1 0 0 0,0 0 1 0 0,1 0-1 0 0,-1 0 0 0 0,1 0 1 0 0,1-1-1 0 0,6 9 0 0 0,-5-9 0 0 0,0-1-1 0 0,-1 1 1 0 0,1-1 0 0 0,1 0-1 0 0,-1-1 1 0 0,0 1 0 0 0,1-1-1 0 0,-1 0 1 0 0,1 0 0 0 0,0-1-1 0 0,0 0 1 0 0,0 0-1 0 0,-1 0 1 0 0,1-1 0 0 0,7 1-1 0 0,-1-1-3 0 0,0-1 0 0 0,-1 0 0 0 0,1 0-1 0 0,0-1 1 0 0,0 0 0 0 0,0-1 0 0 0,12-5-1 0 0,0-3-4 0 0,-1 0 0 0 0,26-17-1 0 0,-46 26 7 0 0,1 0-1 0 0,-1-1 0 0 0,0 0 1 0 0,0 0-1 0 0,0 0 0 0 0,0 0 1 0 0,0 0-1 0 0,-1 0 1 0 0,1-1-1 0 0,-1 0 0 0 0,0 1 1 0 0,0-1-1 0 0,0 0 0 0 0,-1 0 1 0 0,0 0-1 0 0,1 0 0 0 0,-1 0 1 0 0,0 0-1 0 0,-1 0 0 0 0,1 0 1 0 0,-1 0-1 0 0,0-8 0 0 0,0 5 0 0 0,-1-1-1 0 0,0 1 0 0 0,0 0 0 0 0,-1 0 0 0 0,0-1 0 0 0,0 1 1 0 0,0 0-1 0 0,-1 1 0 0 0,0-1 0 0 0,-1 0 0 0 0,-7-10 0 0 0,0 3 4 0 0,0 1 0 0 0,-2 1 0 0 0,1 0 0 0 0,-1 0 0 0 0,-1 1 0 0 0,-25-15-1 0 0,28 19 1 0 0,-1 1 0 0 0,0 0 0 0 0,-1 1 0 0 0,1 0 0 0 0,-1 1 0 0 0,0 0 0 0 0,0 1 0 0 0,0 0 0 0 0,-17 0 0 0 0,24 3 2 0 0,0 0 0 0 0,1 0-1 0 0,-1 1 1 0 0,0 0-1 0 0,0 1 1 0 0,1-1-1 0 0,-1 1 1 0 0,1 0 0 0 0,-1 0-1 0 0,1 1 1 0 0,0-1-1 0 0,0 1 1 0 0,0 0-1 0 0,0 1 1 0 0,1-1 0 0 0,-1 1-1 0 0,1 0 1 0 0,0 0-1 0 0,0 1 1 0 0,0-1-1 0 0,1 1 1 0 0,-1 0 0 0 0,1 0-1 0 0,0 0 1 0 0,-2 6-1 0 0,0-1 5 0 0,0 1-1 0 0,1 0 0 0 0,1 1 1 0 0,0-1-1 0 0,0 1 0 0 0,1-1 1 0 0,0 1-1 0 0,1 0 0 0 0,0 0 0 0 0,1-1 1 0 0,3 20-1 0 0,-1-20 0 0 0,0 0 0 0 0,1-1 0 0 0,0 1 1 0 0,1-1-1 0 0,0 0 0 0 0,1 0 0 0 0,0 0 0 0 0,1 0 0 0 0,0-1 0 0 0,0 0 0 0 0,10 9 0 0 0,-12-14-2 0 0,1-1-1 0 0,0 0 1 0 0,0 0-1 0 0,0-1 1 0 0,0 0-1 0 0,1 0 1 0 0,-1 0-1 0 0,1 0 1 0 0,-1-1-1 0 0,11 2 1 0 0,-4-2 2 0 0,0 0 0 0 0,0 0 0 0 0,-1-1 1 0 0,16-2-1 0 0,-17 0-8 0 0,1 1 0 0 0,-1-2 0 0 0,-1 1 0 0 0,1-1 1 0 0,0-1-1 0 0,-1 0 0 0 0,1 0 0 0 0,-1-1 0 0 0,0 0 0 0 0,-1 0 1 0 0,1-1-1 0 0,-1 0 0 0 0,0-1 0 0 0,-1 0 0 0 0,1 0 0 0 0,-1-1 1 0 0,-1 0-1 0 0,0 0 0 0 0,0 0 0 0 0,0-1 0 0 0,-1 0 0 0 0,0 0 1 0 0,5-16-1 0 0,-8 18-5 0 0,-1 1 0 0 0,0-1 0 0 0,0 0 0 0 0,-1 0 0 0 0,0 0 0 0 0,0 0 0 0 0,-1 0 0 0 0,1 0 0 0 0,-2 0 0 0 0,1 0 0 0 0,-1 1 0 0 0,0-1 0 0 0,0 1 0 0 0,-1-1 0 0 0,0 1 0 0 0,0 0 0 0 0,-4-7 0 0 0,-5-5-7 0 0,0 1 1 0 0,-1 0-1 0 0,-1 1 0 0 0,-21-20 0 0 0,31 32 12 0 0,0 0 1 0 0,-1 0-1 0 0,0 1 1 0 0,0-1-1 0 0,0 1 0 0 0,0 0 1 0 0,0 0-1 0 0,0 1 1 0 0,-1 0-1 0 0,0 0 0 0 0,1 0 1 0 0,-1 1-1 0 0,-10-2 1 0 0,12 3 0 0 0,0 0 0 0 0,0 0 0 0 0,0 0 1 0 0,0 1-1 0 0,0 0 0 0 0,0-1 0 0 0,0 1 0 0 0,0 1 1 0 0,0-1-1 0 0,0 1 0 0 0,1-1 0 0 0,-1 1 1 0 0,0 0-1 0 0,1 1 0 0 0,-1-1 0 0 0,1 0 1 0 0,0 1-1 0 0,0 0 0 0 0,0 0 0 0 0,-4 5 0 0 0,-6 9 4 0 0,2 0-1 0 0,0 0 0 0 0,1 2 1 0 0,0-1-1 0 0,2 1 0 0 0,0 0 1 0 0,1 0-1 0 0,1 1 0 0 0,1 0 1 0 0,1 1-1 0 0,0-1 0 0 0,2 0 1 0 0,0 1-1 0 0,2 0 0 0 0,0-1 1 0 0,1 1-1 0 0,1 0 0 0 0,1-1 1 0 0,6 21-1 0 0,-8-34-1 0 0,17 26 7 0 0,-13-26 0 0 0,1-7 0 0 0,-3 0-7 0 0,1 0-1 0 0,-1 0 1 0 0,1 0-1 0 0,-1-1 0 0 0,0 0 1 0 0,1 0-1 0 0,-1 0 0 0 0,0 0 1 0 0,0 0-1 0 0,0 0 0 0 0,0-1 1 0 0,0 0-1 0 0,0 1 1 0 0,0-1-1 0 0,0 0 0 0 0,-1-1 1 0 0,1 1-1 0 0,2-4 0 0 0,5-2 0 0 0,1-1-2 0 0,-1-1 1 0 0,0 0-1 0 0,0 0 1 0 0,-1-1-1 0 0,-1 0 0 0 0,1 0 1 0 0,-2-1-1 0 0,11-21 0 0 0,-15 27 2 0 0,-1 0-1 0 0,0-1 0 0 0,0 1 1 0 0,0 0-1 0 0,-1-1 0 0 0,0 1 1 0 0,-1-1-1 0 0,1 0 0 0 0,-1 1 0 0 0,0-1 1 0 0,-1 1-1 0 0,1-1 0 0 0,-1 1 1 0 0,-1-1-1 0 0,1 1 0 0 0,-1-1 1 0 0,0 1-1 0 0,-1 0 0 0 0,0 0 0 0 0,-5-10 1 0 0,3 8 0 0 0,0 0 0 0 0,-1 0-1 0 0,0 0 1 0 0,-1 1 0 0 0,1-1 0 0 0,-1 2 0 0 0,0-1 0 0 0,-1 1 0 0 0,0 0 0 0 0,0 0 0 0 0,-13-6 0 0 0,16 10 1 0 0,-1 0 1 0 0,1 0-1 0 0,-1 1 1 0 0,1-1-1 0 0,-1 1 0 0 0,1 0 1 0 0,-1 1-1 0 0,1 0 1 0 0,-1-1-1 0 0,0 2 1 0 0,1-1-1 0 0,-1 1 0 0 0,0 0 1 0 0,1 0-1 0 0,-1 0 1 0 0,1 1-1 0 0,0 0 1 0 0,-1 0-1 0 0,1 0 1 0 0,0 1-1 0 0,-7 4 0 0 0,-1 3 8 0 0,0 0 0 0 0,0 1 1 0 0,1 1-1 0 0,1 0 0 0 0,0 0 0 0 0,0 1 0 0 0,2 1 0 0 0,-17 27 0 0 0,22-32-5 0 0,0 0-1 0 0,1 0 1 0 0,-1 0 0 0 0,2 0 0 0 0,-1 0 0 0 0,1 0 0 0 0,-1 19-1 0 0,2 11 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3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450 271 9848 0 0,'-3'0'59'0'0,"-2"-4"213"0"0,-8-12 849 0 0,6 7-468 0 0,-2 2-351 0 0,0-1-1 0 0,0 0 1 0 0,1-1-1 0 0,-9-11 1 0 0,12 15-273 0 0,-14-9 2 0 0,-3-1-23 0 0,4 7-3 0 0,9 4-3 0 0,2 4-2 0 0,-3 0 0 0 0,-7 0 1 0 0,-6 2 6 0 0,10 3 1 0 0,0 1 0 0 0,0 1 0 0 0,-15 10 0 0 0,26-16-7 0 0,-14 9 18 0 0,-5 5-6 0 0,-3 4 19 0 0,16-14-23 0 0,5-3-5 0 0,0-1 0 0 0,0 1 0 0 0,1 0-1 0 0,-1 0 1 0 0,0 0 0 0 0,1 0 0 0 0,0 1-1 0 0,-1-1 1 0 0,1 1 0 0 0,0-1 0 0 0,-2 5 0 0 0,-27 35 58 0 0,12-14-27 0 0,18-26-31 0 0,-1 0 1 0 0,0 1-1 0 0,1-1 1 0 0,0 0-1 0 0,0 1 1 0 0,-1-1-1 0 0,1 1 1 0 0,1-1 0 0 0,-1 1-1 0 0,0 0 1 0 0,1-1-1 0 0,-1 1 1 0 0,1 0-1 0 0,0 3 1 0 0,-1 4 10 0 0,-1 5 43 0 0,1 0 1 0 0,0 0-1 0 0,1 0 1 0 0,0 0-1 0 0,2 0 1 0 0,0 0-1 0 0,0 0 1 0 0,1 0-1 0 0,1-1 1 0 0,1 1-1 0 0,0-1 1 0 0,0 0-1 0 0,2 0 1 0 0,0-1-1 0 0,0 0 1 0 0,1 0-1 0 0,19 22 1 0 0,-21-29-27 0 0,0-1 0 0 0,0 0 1 0 0,0 0-1 0 0,1 0 0 0 0,-1-1 1 0 0,1 0-1 0 0,1 0 0 0 0,-1-1 1 0 0,9 4-1 0 0,1-2 50 0 0,1-1 1 0 0,-1 0 0 0 0,20 1-1 0 0,-35-4-68 0 0,1-1 0 0 0,0 0 0 0 0,0 1-1 0 0,0-1 1 0 0,0 0 0 0 0,0-1 0 0 0,0 1-1 0 0,0 0 1 0 0,0-1 0 0 0,0 0 0 0 0,0 1-1 0 0,0-1 1 0 0,0-1 0 0 0,-1 1 0 0 0,1 0 0 0 0,0 0-1 0 0,-1-1 1 0 0,1 0 0 0 0,-1 1 0 0 0,1-1-1 0 0,-1 0 1 0 0,0 0 0 0 0,0-1 0 0 0,0 1-1 0 0,0 0 1 0 0,0-1 0 0 0,-1 1 0 0 0,1-1 0 0 0,-1 1-1 0 0,2-5 1 0 0,-1 1 19 0 0,0 0 1 0 0,0-1-1 0 0,-1 1 1 0 0,0-1-1 0 0,0 0 1 0 0,-1 1-1 0 0,0-1 0 0 0,0 0 1 0 0,-1 1-1 0 0,1-1 1 0 0,-2 0-1 0 0,-2-10 1 0 0,0 1 38 0 0,-1 0 1 0 0,0 1-1 0 0,-2 0 1 0 0,1 0 0 0 0,-2 0-1 0 0,0 1 1 0 0,-1 0-1 0 0,0 0 1 0 0,-1 1 0 0 0,-15-15-1 0 0,12 14 24 0 0,0 0 33 0 0,0 1-1 0 0,-25-20 1 0 0,33 30-61 0 0,0-1 0 0 0,-1 1 0 0 0,1 0 0 0 0,-1 1 0 0 0,1-1 0 0 0,-1 1 0 0 0,0 0 0 0 0,0 1 0 0 0,0-1 1 0 0,0 1-1 0 0,0 0 0 0 0,-9 1 0 0 0,13-1-32 0 0,0 1 1 0 0,1 0-1 0 0,-1 0 1 0 0,0 0-1 0 0,1 0 1 0 0,-1 1-1 0 0,0-1 1 0 0,0 0-1 0 0,1 1 0 0 0,-1 0 1 0 0,1-1-1 0 0,-1 1 1 0 0,0 0-1 0 0,1-1 1 0 0,-1 1-1 0 0,1 0 1 0 0,0 0-1 0 0,-1 0 1 0 0,1 0-1 0 0,0 1 1 0 0,-3 2-1 0 0,2-1 1 0 0,1 2 0 0 0,-1-1 0 0 0,1 0 0 0 0,-1 0 0 0 0,1 0 0 0 0,0 1 0 0 0,1-1-1 0 0,-1 8 1 0 0,1-7-17 0 0,-1 0-1 0 0,1 0 0 0 0,1 0 0 0 0,-1 1 0 0 0,1-1 1 0 0,0 0-1 0 0,0 0 0 0 0,1 0 0 0 0,-1 0 1 0 0,1 0-1 0 0,0 0 0 0 0,0-1 0 0 0,1 1 0 0 0,-1 0 1 0 0,1-1-1 0 0,4 5 0 0 0,-2-3 1 0 0,1 0 1 0 0,0 0-1 0 0,0-1 1 0 0,0 0-1 0 0,1 0 0 0 0,0 0 1 0 0,0-1-1 0 0,0 0 1 0 0,15 6-1 0 0,-13-7-7 0 0,1 0 0 0 0,-1-1 0 0 0,0 0 1 0 0,1 0-1 0 0,-1-1 0 0 0,1 0 0 0 0,-1 0 0 0 0,16-2 0 0 0,-19 0-8 0 0,0 0 0 0 0,0 0 0 0 0,1 0 0 0 0,-1-1 0 0 0,0 0 0 0 0,0 0-1 0 0,-1-1 1 0 0,1 1 0 0 0,0-1 0 0 0,-1 0 0 0 0,1-1 0 0 0,-1 0 0 0 0,5-4 0 0 0,1-4-3 0 0,-1 1 1 0 0,0-2 0 0 0,-1 1-1 0 0,-1-1 1 0 0,0-1 0 0 0,-1 1-1 0 0,0-2 1 0 0,-1 1 0 0 0,-1 0-1 0 0,7-25 1 0 0,-11 33-1 0 0,-1-1 0 0 0,1 1-1 0 0,-1 0 1 0 0,0-1 0 0 0,0 1 0 0 0,-1 0-1 0 0,0-1 1 0 0,0 1 0 0 0,0 0 0 0 0,-1 0 0 0 0,0 0-1 0 0,0 0 1 0 0,-1 0 0 0 0,1 0 0 0 0,-6-8 0 0 0,-8-10 2 0 0,0 0 1 0 0,-21-23 0 0 0,25 32-1 0 0,8 10-2 0 0,0-1 0 0 0,0 1 0 0 0,-1 0 0 0 0,0 0 0 0 0,0 1 0 0 0,0 0 0 0 0,-1-1 0 0 0,-6-3 0 0 0,9 7 1 0 0,1 1 0 0 0,-1-1-1 0 0,1 0 1 0 0,-1 1 0 0 0,1-1-1 0 0,-1 1 1 0 0,1 0 0 0 0,-1 0-1 0 0,1 0 1 0 0,-1 0 0 0 0,1 0-1 0 0,-1 1 1 0 0,1-1 0 0 0,-1 1-1 0 0,1 0 1 0 0,-1-1 0 0 0,1 1-1 0 0,-1 0 1 0 0,1 1 0 0 0,0-1-1 0 0,0 0 1 0 0,0 1 0 0 0,0-1-1 0 0,0 1 1 0 0,-4 3 0 0 0,-3 2 7 0 0,1 1-1 0 0,-1 0 1 0 0,2 1 0 0 0,-1 0 0 0 0,1 0 0 0 0,0 0-1 0 0,1 1 1 0 0,0 0 0 0 0,1 1 0 0 0,0-1 0 0 0,0 1-1 0 0,-3 14 1 0 0,6-17-4 0 0,1-1 0 0 0,-1 1-1 0 0,2 0 1 0 0,-1 0 0 0 0,1-1 0 0 0,0 1 0 0 0,1 0-1 0 0,0 0 1 0 0,0 0 0 0 0,1-1 0 0 0,0 1-1 0 0,0-1 1 0 0,0 1 0 0 0,1-1 0 0 0,0 0-1 0 0,1 0 1 0 0,0 0 0 0 0,0 0 0 0 0,5 6-1 0 0,-5-9-4 0 0,0 1 0 0 0,0-1 0 0 0,0 1 0 0 0,0-1 0 0 0,1-1 0 0 0,-1 1 0 0 0,1-1 0 0 0,0 0 0 0 0,0 0 0 0 0,0 0 0 0 0,1 0 0 0 0,-1-1 0 0 0,1 0 0 0 0,-1 0 0 0 0,1-1 0 0 0,0 1 0 0 0,-1-1 0 0 0,1-1 0 0 0,0 1 0 0 0,0-1 0 0 0,0 0 0 0 0,0 0 0 0 0,0-1 0 0 0,0 1 0 0 0,-1-1 0 0 0,1-1 0 0 0,0 1 0 0 0,-1-1 0 0 0,1 0 0 0 0,-1 0 0 0 0,1-1-1 0 0,-1 1 1 0 0,0-1 0 0 0,0 0 0 0 0,0-1 0 0 0,7-6 0 0 0,-4 2-1 0 0,0 0-1 0 0,0 0 1 0 0,-1 0 0 0 0,0-1-1 0 0,-1-1 1 0 0,0 1-1 0 0,7-17 1 0 0,-10 19-1 0 0,0-1 1 0 0,-1 0-1 0 0,0 0 1 0 0,0 0-1 0 0,-1 0 1 0 0,0 0-1 0 0,0 0 1 0 0,-1 0-1 0 0,0 0 1 0 0,-1-1 0 0 0,-2-10-1 0 0,1 5 0 0 0,-2 0 0 0 0,0 0 0 0 0,0 0 0 0 0,-2 0-1 0 0,1 1 1 0 0,-2 0 0 0 0,0 0 0 0 0,0 0 0 0 0,-1 1 0 0 0,-1 0 0 0 0,0 1-1 0 0,-10-11 1 0 0,17 20 1 0 0,0 1 0 0 0,0-1 0 0 0,0 1 0 0 0,0 0 0 0 0,0 0 0 0 0,0 0 0 0 0,0 0 0 0 0,0 0 0 0 0,0 0 0 0 0,0 0 0 0 0,0 1 0 0 0,-1-1 0 0 0,1 1 0 0 0,0 0 0 0 0,-1 0 0 0 0,1-1 0 0 0,0 1 0 0 0,0 1 0 0 0,-1-1 0 0 0,1 0 0 0 0,0 1 0 0 0,0-1 0 0 0,-4 2 0 0 0,2-1 0 0 0,0 1 0 0 0,0 0 0 0 0,1 1 0 0 0,-1-1 0 0 0,1 0 0 0 0,-1 1 0 0 0,1 0 0 0 0,0 0 0 0 0,0 0 0 0 0,0 0 0 0 0,-4 6 0 0 0,-7 12 5 0 0,2 0 0 0 0,0 1 0 0 0,1 0 0 0 0,1 1 0 0 0,1 0 0 0 0,-8 34-1 0 0,13-39 0 0 0,0 0 0 0 0,1 0 0 0 0,1 0 0 0 0,1 0-1 0 0,0 0 1 0 0,2 0 0 0 0,0 0 0 0 0,1 0 0 0 0,6 28-1 0 0,-4-31 4 0 0,0-1 0 0 0,1 1 0 0 0,1-1 0 0 0,14 25-1 0 0,-18-35-4 0 0,1 0-1 0 0,-1-1 0 0 0,1 1 1 0 0,0-1-1 0 0,0 0 0 0 0,1 1 0 0 0,-1-2 1 0 0,1 1-1 0 0,-1 0 0 0 0,1-1 1 0 0,0 1-1 0 0,0-1 0 0 0,0 0 1 0 0,0 0-1 0 0,0-1 0 0 0,1 1 1 0 0,-1-1-1 0 0,0 0 0 0 0,1 0 0 0 0,-1 0 1 0 0,1-1-1 0 0,4 1 0 0 0,-4-2-1 0 0,-1 0 0 0 0,0 0 0 0 0,0 0 0 0 0,0 0 0 0 0,0-1 0 0 0,0 1 0 0 0,0-1 0 0 0,0 0 0 0 0,0 0 0 0 0,0-1 0 0 0,-1 1 0 0 0,0-1 0 0 0,1 1 0 0 0,-1-1 0 0 0,5-6 0 0 0,3-3 0 0 0,-1-1 0 0 0,15-22 0 0 0,-22 29-1 0 0,0 1-1 0 0,0-1 1 0 0,0 0-1 0 0,-1 0 0 0 0,0 0 1 0 0,0 0-1 0 0,0-1 1 0 0,-1 1-1 0 0,0 0 0 0 0,0-1 1 0 0,0 1-1 0 0,-1-1 1 0 0,0 1-1 0 0,-1-1 1 0 0,1 1-1 0 0,-1-1 0 0 0,-1 1 1 0 0,1 0-1 0 0,-1-1 1 0 0,0 1-1 0 0,0 0 0 0 0,-1 0 1 0 0,1 0-1 0 0,-2 1 1 0 0,-5-10-1 0 0,8 13 2 0 0,0 1-1 0 0,0-1 1 0 0,0 1 0 0 0,-1 0 0 0 0,1-1-1 0 0,0 1 1 0 0,0 0 0 0 0,-1 0 0 0 0,1 0-1 0 0,-1 0 1 0 0,1 0 0 0 0,-1 0-1 0 0,1 1 1 0 0,-1-1 0 0 0,0 0 0 0 0,1 1-1 0 0,-1-1 1 0 0,0 1 0 0 0,0 0 0 0 0,1-1-1 0 0,-1 1 1 0 0,0 0 0 0 0,0 0-1 0 0,1 0 1 0 0,-1 0 0 0 0,0 1 0 0 0,1-1-1 0 0,-1 0 1 0 0,0 1 0 0 0,0-1 0 0 0,1 1-1 0 0,-1 0 1 0 0,1-1 0 0 0,-1 1-1 0 0,0 0 1 0 0,1 0 0 0 0,0 0 0 0 0,-1 0-1 0 0,1 0 1 0 0,-2 2 0 0 0,-7 5-2 0 0,0 1-1 0 0,1 0 1 0 0,-1 0 0 0 0,-7 13 0 0 0,11-16 1 0 0,-1 4 1 0 0,0 0 0 0 0,0 0 0 0 0,1 1 0 0 0,0-1 0 0 0,1 1 0 0 0,-4 12 0 0 0,-2 5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118 272 192 0 0,'-18'-9'1431'0'0,"16"7"-892"0"0,0 1 0 0 0,0 0 1 0 0,0 0-1 0 0,0 0 0 0 0,-1 0 0 0 0,1 0 0 0 0,0 0 0 0 0,-1 1 0 0 0,1-1 0 0 0,0 1 1 0 0,-1 0-1 0 0,-3 0 697 0 0,-1 7-532 0 0,0 3-630 0 0,0 2 0 0 0,1-1 0 0 0,0 1 1 0 0,1 0-1 0 0,0 0 0 0 0,1 0 0 0 0,0 1 0 0 0,1-1 0 0 0,-2 19 1 0 0,1-6-6 0 0,2-1 1 0 0,1 1 0 0 0,0-1 0 0 0,5 34 0 0 0,-3-48-43 0 0,1 0 1 0 0,1 0 0 0 0,0-1 0 0 0,0 1 0 0 0,0-1 0 0 0,1 0 0 0 0,1 0-1 0 0,0 0 1 0 0,0-1 0 0 0,1 1 0 0 0,-1-1 0 0 0,2 0 0 0 0,-1-1-1 0 0,12 10 1 0 0,-12-12-6 0 0,0 0 0 0 0,0 0 0 0 0,1-1 0 0 0,-1 0 0 0 0,1-1 0 0 0,0 1 0 0 0,0-1 0 0 0,0 0 0 0 0,1-1 0 0 0,-1 0 0 0 0,1 0 0 0 0,-1-1 0 0 0,1 0 0 0 0,0 0 0 0 0,0-1 0 0 0,-1 1 0 0 0,1-2 0 0 0,0 1 0 0 0,9-3 0 0 0,-12 2-7 0 0,0 0-1 0 0,0-1 1 0 0,0 0-1 0 0,0 1 1 0 0,0-2 0 0 0,-1 1-1 0 0,1-1 1 0 0,-1 1 0 0 0,0-1-1 0 0,1 0 1 0 0,-1-1 0 0 0,-1 1-1 0 0,1-1 1 0 0,5-6-1 0 0,-4 4 10 0 0,-1-1-1 0 0,0 0 0 0 0,0 0 0 0 0,-1 0 0 0 0,0 0 0 0 0,0-1 0 0 0,-1 1 0 0 0,0-1 1 0 0,2-7-1 0 0,-2 3 20 0 0,-1 1 0 0 0,0-1 0 0 0,-1 1 0 0 0,0-1-1 0 0,-1 1 1 0 0,0-1 0 0 0,0 1 0 0 0,-1 0 0 0 0,-1 0 0 0 0,0 0 0 0 0,-1 0 0 0 0,0 0 0 0 0,-6-12 0 0 0,4 13 28 0 0,-7-13 162 0 0,-1 0-1 0 0,0 2 0 0 0,-28-32 1 0 0,37 48-141 0 0,-1-1 0 0 0,1 1 0 0 0,-1 1-1 0 0,0-1 1 0 0,0 1 0 0 0,0 0 0 0 0,-1 1 0 0 0,1-1 0 0 0,-1 1 0 0 0,0 0-1 0 0,0 1 1 0 0,0 0 0 0 0,0 0 0 0 0,-1 1 0 0 0,1-1 0 0 0,-1 2 0 0 0,-7-1 0 0 0,14 1-63 0 0,-1 0 0 0 0,1 1 0 0 0,0-1 0 0 0,0 1 0 0 0,0-1 1 0 0,0 1-1 0 0,0-1 0 0 0,0 1 0 0 0,-1 0 0 0 0,1 0 1 0 0,1-1-1 0 0,-1 1 0 0 0,0 0 0 0 0,0 0 0 0 0,0 0 0 0 0,0 0 1 0 0,1 0-1 0 0,-1 0 0 0 0,0 0 0 0 0,0 2 0 0 0,-10 22 238 0 0,7-10-170 0 0,1-1 1 0 0,0 1-1 0 0,1 0 0 0 0,1 0 0 0 0,1 0 0 0 0,2 30 0 0 0,-2-40-79 0 0,1 1 0 0 0,0 0 0 0 0,0 0 0 0 0,0 0 0 0 0,1-1 0 0 0,0 1 0 0 0,0 0 0 0 0,0-1 0 0 0,1 0 0 0 0,0 1 0 0 0,0-1 0 0 0,0 0 0 0 0,1-1 0 0 0,-1 1 0 0 0,1-1 0 0 0,0 1 0 0 0,1-1 0 0 0,-1 0 0 0 0,1-1 0 0 0,6 5 0 0 0,6 2 24 0 0,1-1 0 0 0,0-1 1 0 0,1-1-1 0 0,0 0 1 0 0,25 5-1 0 0,-39-11-40 0 0,0 0 1 0 0,0-1 0 0 0,0 0-1 0 0,0 1 1 0 0,0-2-1 0 0,0 1 1 0 0,0-1 0 0 0,0 1-1 0 0,-1-1 1 0 0,1 0-1 0 0,0-1 1 0 0,0 1 0 0 0,-1-1-1 0 0,1 0 1 0 0,-1 0-1 0 0,1-1 1 0 0,-1 1 0 0 0,0-1-1 0 0,0 0 1 0 0,0 0-1 0 0,0-1 1 0 0,-1 1 0 0 0,1-1-1 0 0,-1 1 1 0 0,0-1-1 0 0,0 0 1 0 0,3-5-1 0 0,1-3 4 0 0,0 0-1 0 0,-1 0 1 0 0,0 0-1 0 0,-1-1 0 0 0,0 0 1 0 0,-1 0-1 0 0,-1 0 0 0 0,3-16 1 0 0,-5 19 3 0 0,-1 1-1 0 0,0-1 1 0 0,0 1 0 0 0,-1-1 0 0 0,0 1 0 0 0,-1 0-1 0 0,0-1 1 0 0,0 1 0 0 0,-1 0 0 0 0,0 0 0 0 0,-1 0-1 0 0,-7-14 1 0 0,-5-6 35 0 0,8 13 1 0 0,0 1 0 0 0,-13-18 0 0 0,18 29-29 0 0,-1 0 0 0 0,1 0-1 0 0,-1 1 1 0 0,0-1-1 0 0,0 1 1 0 0,0 0 0 0 0,0 0-1 0 0,0 0 1 0 0,-1 0 0 0 0,0 1-1 0 0,-8-4 1 0 0,7 4 5 0 0,1 1 0 0 0,-1 0 0 0 0,0 0 0 0 0,1 0 0 0 0,-1 0 0 0 0,0 1 0 0 0,0 0 0 0 0,0 0 0 0 0,0 1 0 0 0,1 0 0 0 0,-1 0 0 0 0,0 0 0 0 0,1 1 0 0 0,-1-1 0 0 0,0 1 0 0 0,1 1 0 0 0,0-1 0 0 0,0 1 0 0 0,0 0 1 0 0,0 0-1 0 0,0 0 0 0 0,0 1 0 0 0,1 0 0 0 0,-1-1 0 0 0,1 2 0 0 0,0-1 0 0 0,1 0 0 0 0,-1 1 0 0 0,1 0 0 0 0,0 0 0 0 0,0 0 0 0 0,0 0 0 0 0,1 0 0 0 0,-1 1 0 0 0,-1 7 0 0 0,0 0 8 0 0,1 0 0 0 0,0 1 0 0 0,1 0 1 0 0,1 0-1 0 0,0 0 0 0 0,1-1 0 0 0,0 1 0 0 0,1 0 0 0 0,1 0 0 0 0,5 22 1 0 0,-5-28-15 0 0,1 1 1 0 0,0 0-1 0 0,1-1 1 0 0,0 0-1 0 0,0 0 1 0 0,0 0-1 0 0,1 0 1 0 0,0-1-1 0 0,1 0 1 0 0,0 0-1 0 0,0 0 1 0 0,0 0-1 0 0,1-1 1 0 0,0 0-1 0 0,0-1 1 0 0,0 0 0 0 0,10 5-1 0 0,-10-7-6 0 0,-1 0 0 0 0,1-1 0 0 0,-1 0 0 0 0,1 0 0 0 0,0-1 0 0 0,-1 0 0 0 0,1 0 0 0 0,0-1 0 0 0,0 1 0 0 0,0-1 0 0 0,10-2 0 0 0,-4 0 2 0 0,0 0 0 0 0,0-1 0 0 0,-1-1 0 0 0,25-9 0 0 0,-27 8-6 0 0,0-1 0 0 0,-1 1 0 0 0,0-1 0 0 0,0-1-1 0 0,0 0 1 0 0,-1 0 0 0 0,0-1 0 0 0,0 0 0 0 0,-1 0 0 0 0,0-1 0 0 0,-1 0 0 0 0,1 0 0 0 0,-2 0 0 0 0,1-1 0 0 0,-2 0 0 0 0,7-15 0 0 0,-8 15-1 0 0,0 0 1 0 0,-1 0 0 0 0,0 0-1 0 0,0 0 1 0 0,-1 0 0 0 0,0 0-1 0 0,-1 0 1 0 0,0-1 0 0 0,0 1-1 0 0,-2 0 1 0 0,1 0 0 0 0,-1 0-1 0 0,0 0 1 0 0,-1 0 0 0 0,0 0-1 0 0,-1 0 1 0 0,-9-16 0 0 0,1 5 13 0 0,-1 1 0 0 0,-25-30 0 0 0,33 44-10 0 0,0 0 1 0 0,-1 1-1 0 0,0 0 0 0 0,1 0 0 0 0,-2 0 0 0 0,1 1 1 0 0,0-1-1 0 0,-1 2 0 0 0,0-1 0 0 0,0 1 1 0 0,0 0-1 0 0,-10-3 0 0 0,12 6 1 0 0,0-1 1 0 0,0 1-1 0 0,0 0 1 0 0,0 1-1 0 0,0-1 0 0 0,0 1 1 0 0,0 0-1 0 0,0 0 1 0 0,0 0-1 0 0,0 1 0 0 0,1 0 1 0 0,-1 0-1 0 0,1 0 1 0 0,-1 1-1 0 0,1-1 0 0 0,0 1 1 0 0,0 0-1 0 0,0 0 1 0 0,0 0-1 0 0,1 1 0 0 0,-4 3 1 0 0,-9 11 26 0 0,1 0 1 0 0,0 1 0 0 0,-12 22 0 0 0,19-28-16 0 0,2-3-9 0 0,0 0 1 0 0,1 1-1 0 0,1 0 0 0 0,0 0 1 0 0,0 0-1 0 0,1 0 1 0 0,1 0-1 0 0,0 1 1 0 0,0-1-1 0 0,1 1 0 0 0,0 0 1 0 0,1-1-1 0 0,1 1 1 0 0,0 0-1 0 0,0-1 1 0 0,1 1-1 0 0,1-1 0 0 0,0 0 1 0 0,0 0-1 0 0,1 0 1 0 0,1 0-1 0 0,0 0 1 0 0,0-1-1 0 0,1 0 0 0 0,0 0 1 0 0,1 0-1 0 0,13 14 1 0 0,-17-20-13 0 0,0-1 1 0 0,1 0 0 0 0,-1 0 0 0 0,1 0-1 0 0,0 0 1 0 0,0 0 0 0 0,0-1-1 0 0,0 1 1 0 0,0-1 0 0 0,1 0-1 0 0,-1 0 1 0 0,1-1 0 0 0,-1 0 0 0 0,1 1-1 0 0,0-1 1 0 0,0-1 0 0 0,-1 1-1 0 0,1-1 1 0 0,0 0 0 0 0,0 0 0 0 0,0 0-1 0 0,-1-1 1 0 0,1 1 0 0 0,0-1-1 0 0,-1-1 1 0 0,1 1 0 0 0,0 0-1 0 0,-1-1 1 0 0,0 0 0 0 0,1 0 0 0 0,-1-1-1 0 0,4-2 1 0 0,1 0 0 0 0,-1-1 1 0 0,-1 0-1 0 0,1 0 0 0 0,-1-1 0 0 0,0 0 1 0 0,0 0-1 0 0,-1 0 0 0 0,0-1 1 0 0,0 0-1 0 0,-1 0 0 0 0,0-1 0 0 0,0 0 1 0 0,-1 0-1 0 0,6-16 0 0 0,-8 13-1 0 0,0 0 1 0 0,-1-1-1 0 0,0 1 0 0 0,-1 0 0 0 0,0-1 0 0 0,-1 1 0 0 0,0 0 0 0 0,-1-1 1 0 0,0 1-1 0 0,-1 0 0 0 0,-1 0 0 0 0,0 1 0 0 0,0-1 0 0 0,-12-21 0 0 0,9 20 1 0 0,-1 1-1 0 0,0-1 1 0 0,0 1-1 0 0,-2 1 1 0 0,1 0-1 0 0,-1 0 1 0 0,-1 1-1 0 0,0 0 1 0 0,0 1-1 0 0,-1 0 0 0 0,0 1 1 0 0,-18-9-1 0 0,29 16 3 0 0,-1 1 0 0 0,0-1 0 0 0,0 1-1 0 0,1 0 1 0 0,-1-1 0 0 0,0 1-1 0 0,0 0 1 0 0,0 0 0 0 0,0 0-1 0 0,1 1 1 0 0,-1-1 0 0 0,0 0 0 0 0,0 1-1 0 0,1-1 1 0 0,-1 1 0 0 0,0-1-1 0 0,1 1 1 0 0,-1 0 0 0 0,0-1 0 0 0,1 1-1 0 0,-1 0 1 0 0,1 0 0 0 0,-1 1-1 0 0,1-1 1 0 0,0 0 0 0 0,-1 0 0 0 0,1 1-1 0 0,0-1 1 0 0,0 0 0 0 0,-2 3-1 0 0,-3 5 7 0 0,0 1-1 0 0,0 0 1 0 0,-7 16-1 0 0,10-20-3 0 0,-2 4 4 0 0,0 1-1 0 0,1 0 0 0 0,0-1 1 0 0,1 2-1 0 0,0-1 1 0 0,0 0-1 0 0,1 1 1 0 0,1-1-1 0 0,0 1 1 0 0,1-1-1 0 0,0 1 1 0 0,0 0-1 0 0,2-1 1 0 0,-1 1-1 0 0,1-1 1 0 0,1 0-1 0 0,0 1 1 0 0,1-1-1 0 0,0-1 1 0 0,0 1-1 0 0,1 0 1 0 0,1-1-1 0 0,0 0 1 0 0,0 0-1 0 0,1-1 1 0 0,8 9-1 0 0,-6-7 4 0 0,1-1-1 0 0,1 0 1 0 0,0-1-1 0 0,12 9 1 0 0,-19-15-10 0 0,0-1 1 0 0,0 0-1 0 0,1 0 0 0 0,-1 0 1 0 0,0 0-1 0 0,1-1 1 0 0,0 1-1 0 0,-1-1 0 0 0,1 0 1 0 0,0-1-1 0 0,-1 1 1 0 0,1-1-1 0 0,0 0 1 0 0,0 0-1 0 0,8-2 0 0 0,0 0-1 0 0,0-1 1 0 0,0 0-1 0 0,0-1 0 0 0,0-1 0 0 0,-1 0 0 0 0,0 0 0 0 0,0-1 0 0 0,0-1 0 0 0,-1 0 0 0 0,0-1 0 0 0,0 0 0 0 0,-1-1 1 0 0,0 0-1 0 0,-1 0 0 0 0,1-1 0 0 0,-2 0 0 0 0,0-1 0 0 0,0 0 0 0 0,-1 0 0 0 0,0-1 0 0 0,9-21 0 0 0,-10 16-1 0 0,0 0 0 0 0,-2-1 0 0 0,0 1 0 0 0,0-1 0 0 0,-2 0 0 0 0,1-19 0 0 0,-3 27 0 0 0,-1 0 0 0 0,1 0 0 0 0,-2 0 0 0 0,1 1 0 0 0,-1-1 0 0 0,-1 1 0 0 0,1-1 0 0 0,-2 1 0 0 0,1 0 0 0 0,-1 0 0 0 0,-1 0 0 0 0,-9-14 0 0 0,12 20 3 0 0,1 1-1 0 0,-1-1 0 0 0,1 1 1 0 0,-1 0-1 0 0,0-1 0 0 0,0 1 1 0 0,0 0-1 0 0,-1 0 0 0 0,1 1 1 0 0,0-1-1 0 0,-1 0 0 0 0,1 1 1 0 0,-1-1-1 0 0,1 1 0 0 0,-1 0 0 0 0,0 0 1 0 0,1 0-1 0 0,-1 0 0 0 0,0 0 1 0 0,0 1-1 0 0,0-1 0 0 0,0 1 1 0 0,0 0-1 0 0,-5 0 0 0 0,3 1 5 0 0,1 1 0 0 0,-1-1 0 0 0,1 1 0 0 0,0 0 0 0 0,-1 1 0 0 0,1-1 0 0 0,0 1 0 0 0,0 0 0 0 0,-6 6 0 0 0,6-6-7 0 0,-9 8 18 0 0,1 1 0 0 0,1 0 0 0 0,0 1-1 0 0,0 0 1 0 0,1 1 0 0 0,1-1 0 0 0,1 2 0 0 0,0 0-1 0 0,0 0 1 0 0,-6 20 0 0 0,9-21 2 0 0,1 0-1 0 0,0 0 1 0 0,1 1 0 0 0,1-1-1 0 0,0 1 1 0 0,1-1 0 0 0,1 1-1 0 0,0 0 1 0 0,1 0 0 0 0,0-1 0 0 0,7 26-1 0 0,-7-36-10 0 0,10 15 18 0 0,-1-6-8 0 0,0-2-10 0 0,-10-11-8 0 0,1 1-1 0 0,-1 0 0 0 0,1-1 1 0 0,-1 1-1 0 0,1-1 1 0 0,-1 1-1 0 0,1-1 0 0 0,-1 1 1 0 0,1-1-1 0 0,0 1 1 0 0,-1-1-1 0 0,1 0 0 0 0,0 1 1 0 0,-1-1-1 0 0,1 0 1 0 0,0 1-1 0 0,-1-1 0 0 0,1 0 1 0 0,0 0-1 0 0,0 0 0 0 0,-1 0 1 0 0,1 0-1 0 0,0 0 1 0 0,0 0-1 0 0,-1 0 0 0 0,1 0 1 0 0,0 0-1 0 0,0 0 1 0 0,-1 0-1 0 0,1 0 0 0 0,0-1 1 0 0,-1 1-1 0 0,2-1 1 0 0,-1 0 0 0 0,3 0 0 0 0,0 0-1 0 0,0-1 1 0 0,0 1-1 0 0,0-1 1 0 0,-1 0-1 0 0,1-1 1 0 0,-1 1 0 0 0,0 0-1 0 0,1-1 1 0 0,-1 0-1 0 0,0 0 1 0 0,0 0-1 0 0,-1 0 1 0 0,1 0-1 0 0,-1-1 1 0 0,0 1 0 0 0,1-1-1 0 0,-1 1 1 0 0,-1-1-1 0 0,1 0 1 0 0,1-5-1 0 0,0 0 1 0 0,0 0 0 0 0,0-1 0 0 0,-1 0 0 0 0,-1 0-1 0 0,1 1 1 0 0,-2-1 0 0 0,0-18 0 0 0,-1 18 3 0 0,-2-1 0 0 0,1 1 0 0 0,-1 0 0 0 0,-1-1 0 0 0,0 1 0 0 0,0 1 0 0 0,-1-1 0 0 0,0 1 0 0 0,0-1 0 0 0,-1 2 0 0 0,-1-1 0 0 0,1 1 0 0 0,-2 0 1 0 0,1 0-1 0 0,-1 0 0 0 0,0 1 0 0 0,0 1 0 0 0,-1-1 0 0 0,0 1 0 0 0,0 1 0 0 0,-15-7 0 0 0,20 10 2 0 0,-1 1-1 0 0,0 0 1 0 0,1 0 0 0 0,-1 1-1 0 0,1-1 1 0 0,-1 1 0 0 0,0 0-1 0 0,1 0 1 0 0,-1 1 0 0 0,0-1 0 0 0,1 1-1 0 0,-1 0 1 0 0,1 0 0 0 0,-1 1-1 0 0,1-1 1 0 0,0 1 0 0 0,-1 0-1 0 0,1 0 1 0 0,0 0 0 0 0,0 1-1 0 0,0-1 1 0 0,1 1 0 0 0,-1 0 0 0 0,1 0-1 0 0,-1 1 1 0 0,1-1 0 0 0,-4 6-1 0 0,2-3 4 0 0,0 1-1 0 0,0 0 0 0 0,0 0 1 0 0,1 1-1 0 0,0-1 0 0 0,1 1 0 0 0,-1 0 1 0 0,2 0-1 0 0,-1 0 0 0 0,1 0 1 0 0,0 1-1 0 0,1-1 0 0 0,0 0 1 0 0,-1 10-1 0 0,3-8-4 0 0,0 1-1 0 0,1-1 1 0 0,-1 0 0 0 0,2 0-1 0 0,0 0 1 0 0,0 0 0 0 0,0-1-1 0 0,2 1 1 0 0,-1-1 0 0 0,1 0-1 0 0,0 0 1 0 0,1-1 0 0 0,0 1-1 0 0,0-1 1 0 0,1 0 0 0 0,0-1-1 0 0,0 0 1 0 0,1 0 0 0 0,16 12-1 0 0,-10-10-3 0 0,-5-2 0 0 0,-9-6 0 0 0,1-1 0 0 0,-1 1 0 0 0,1-1 0 0 0,-1 1 0 0 0,1 0 0 0 0,0-1 0 0 0,-1 1-1 0 0,1-1 1 0 0,0 1 0 0 0,0-1 0 0 0,-1 0 0 0 0,1 1 0 0 0,0-1 0 0 0,0 0 0 0 0,0 0 0 0 0,-1 1 0 0 0,1-1 0 0 0,0 0 0 0 0,0 0 0 0 0,1 0 0 0 0,4 0-5 0 0,-2 0 4 0 0,0 0-1 0 0,-1 0 1 0 0,1-1 0 0 0,0 1 0 0 0,-1-1 0 0 0,1 0 0 0 0,0 0 0 0 0,-1 0-1 0 0,1 0 1 0 0,-1-1 0 0 0,1 1 0 0 0,-1-1 0 0 0,0 0 0 0 0,0 0 0 0 0,0 0-1 0 0,0 0 1 0 0,0-1 0 0 0,0 1 0 0 0,-1-1 0 0 0,1 0 0 0 0,-1 1 0 0 0,1-1-1 0 0,-1 0 1 0 0,0-1 0 0 0,0 1 0 0 0,-1 0 0 0 0,1-1 0 0 0,-1 1 0 0 0,0-1-1 0 0,1 1 1 0 0,-1-1 0 0 0,0-3 0 0 0,1-2-1 0 0,-1 1 1 0 0,-1-1-1 0 0,1 0 0 0 0,-1 1 1 0 0,0-1-1 0 0,-1 0 1 0 0,0 1-1 0 0,-1-1 0 0 0,0 1 1 0 0,0-1-1 0 0,-4-9 0 0 0,2 10 2 0 0,0 1 1 0 0,-1-1-1 0 0,0 1 0 0 0,0 0 0 0 0,0 0 0 0 0,-1 1 0 0 0,0-1 0 0 0,-1 2 0 0 0,1-1 1 0 0,-1 0-1 0 0,0 1 0 0 0,0 0 0 0 0,-1 1 0 0 0,0 0 0 0 0,1 0 0 0 0,-2 1 0 0 0,1 0 1 0 0,0 0-1 0 0,0 0 0 0 0,-1 1 0 0 0,1 1 0 0 0,-13-2 0 0 0,13 2 1 0 0,0 1 1 0 0,-1 0-1 0 0,1 0 0 0 0,0 1 0 0 0,0-1 0 0 0,0 2 1 0 0,0-1-1 0 0,0 1 0 0 0,1 0 0 0 0,-1 1 0 0 0,1 0 1 0 0,-1 0-1 0 0,1 1 0 0 0,0 0 0 0 0,0 0 1 0 0,0 0-1 0 0,1 1 0 0 0,-1 0 0 0 0,1 1 0 0 0,0-1 1 0 0,1 1-1 0 0,0 0 0 0 0,-9 13 0 0 0,6-4 3 0 0,0-1-1 0 0,1 1 1 0 0,1 1-1 0 0,1-1 0 0 0,0 1 1 0 0,1 0-1 0 0,1 0 0 0 0,0 1 1 0 0,0 25-1 0 0,3-35-2 0 0,-1-1 1 0 0,2 1-1 0 0,-1-1 0 0 0,1 1 0 0 0,0 0 0 0 0,0-1 0 0 0,1 1 0 0 0,0-1 0 0 0,0 0 0 0 0,0 0 1 0 0,1 0-1 0 0,0 0 0 0 0,0 0 0 0 0,0 0 0 0 0,1-1 0 0 0,0 1 0 0 0,0-1 0 0 0,1 0 0 0 0,-1 0 1 0 0,1-1-1 0 0,0 1 0 0 0,0-1 0 0 0,0 0 0 0 0,1-1 0 0 0,0 1 0 0 0,8 3 0 0 0,-6-3-1 0 0,0-2-1 0 0,0 1 1 0 0,0-1 0 0 0,0 0-1 0 0,0 0 1 0 0,0-1-1 0 0,0 0 1 0 0,1-1 0 0 0,-1 0-1 0 0,0 0 1 0 0,1-1-1 0 0,-1 0 1 0 0,0 0 0 0 0,15-5-1 0 0,-12 2 0 0 0,-1-1 0 0 0,1 0-1 0 0,-1 0 1 0 0,0-1-1 0 0,-1-1 1 0 0,0 1 0 0 0,0-1-1 0 0,0-1 1 0 0,14-16 0 0 0,-8 6-2 0 0,-1-1 1 0 0,-1 0 0 0 0,0-1 0 0 0,-2-1 0 0 0,0 0 0 0 0,-1 0-1 0 0,-2-1 1 0 0,0 0 0 0 0,9-45 0 0 0,-13 50 0 0 0,-2 0 0 0 0,0 0 0 0 0,0 0 1 0 0,-2 0-1 0 0,0 0 0 0 0,-1 0 0 0 0,-6-31 0 0 0,4 36 2 0 0,-3-3 0 0 0,0 4 0 0 0,5 11 0 0 0,1-1 0 0 0,-1 0 0 0 0,1 1 0 0 0,-1-1 0 0 0,0 0 0 0 0,1 1 0 0 0,-1-1 0 0 0,0 1 0 0 0,1-1 0 0 0,-1 1 0 0 0,0-1 0 0 0,0 1 0 0 0,1 0 0 0 0,-1-1 0 0 0,0 1 0 0 0,0 0 0 0 0,0 0 0 0 0,0 0 0 0 0,0-1 0 0 0,1 1 0 0 0,-1 0 0 0 0,0 0 0 0 0,0 0 0 0 0,0 0 0 0 0,0 1 0 0 0,0-1 0 0 0,1 0 0 0 0,-1 0 0 0 0,0 0 0 0 0,-2 1 0 0 0,-16 13 0 0 0,17-12 0 0 0,-8 9 0 0 0,0 1 0 0 0,1-1 0 0 0,1 1 0 0 0,0 1 0 0 0,0 0 0 0 0,-7 18 0 0 0,5-11 0 0 0,-2 5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3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3312 0 0,'15'22'233'0'0,"-14"-20"-75"0"0,0-1-1 0 0,-1 1 1 0 0,1-1-1 0 0,0 1 1 0 0,0-1 0 0 0,0 1-1 0 0,0-1 1 0 0,0 0-1 0 0,0 1 1 0 0,0-1 0 0 0,1 0-1 0 0,-1 0 1 0 0,0 0-1 0 0,1 0 1 0 0,-1 0-1 0 0,0 0 1 0 0,1 0 0 0 0,0 0-1 0 0,-1-1 1 0 0,1 1-1 0 0,-1-1 1 0 0,1 1-1 0 0,0-1 1 0 0,-1 1 0 0 0,1-1-1 0 0,2 0 1 0 0,0 0-6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5624 0 0,'2'5'0'0'0,"5"14"96"0"0,-2 0 104 0 0,-5-8 104 0 0,5 1 112 0 0,2-3-88 0 0,-3-4-56 0 0,-3 0-80 0 0,-1-3-144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2608 0 0,'8'3'0'0'0,"8"8"0"0"0,-11 3 16 0 0,8 0-8 0 0,8-11-16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2400 0 0,'-1'0'0'0'0,"-3"9"0"0"0,4 10-16 0 0,0-7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34.73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244 791 7632 0 0,'3'3'30'0'0,"0"0"1"0"0,-1-1-1 0 0,0 1 1 0 0,0 0 0 0 0,0 0-1 0 0,0 0 1 0 0,0 1-1 0 0,-1-1 1 0 0,3 7 0 0 0,-3-7-9 0 0,33 57 962 0 0,-35-63-921 0 0,0-1-1 0 0,0 1 1 0 0,0-1 0 0 0,0 1 0 0 0,-1 0-1 0 0,0 0 1 0 0,0 0 0 0 0,0 0 0 0 0,0 0-1 0 0,-4-5 1 0 0,-27-26 103 0 0,31 31-139 0 0,-1 1 0 0 0,0-1 0 0 0,0 1 0 0 0,0 0 0 0 0,0 0 0 0 0,0 1 0 0 0,-1-1 0 0 0,1 0 0 0 0,0 1 0 0 0,-1 0 0 0 0,1 0 0 0 0,-1 0 0 0 0,1 0 0 0 0,-1 1 0 0 0,0-1 1 0 0,1 1-1 0 0,-1 0 0 0 0,0 0 0 0 0,1 0 0 0 0,-1 1 0 0 0,0-1 0 0 0,1 1 0 0 0,-1 0 0 0 0,1 0 0 0 0,-1 0 0 0 0,1 0 0 0 0,0 1 0 0 0,-1-1 0 0 0,1 1 0 0 0,0 0 0 0 0,0 0 0 0 0,0 0 0 0 0,0 0 0 0 0,0 1 1 0 0,-3 4-1 0 0,-7 6 126 0 0,1 0 1 0 0,1 1 0 0 0,1 0-1 0 0,0 1 1 0 0,-15 30 0 0 0,22-41-108 0 0,-27 63 449 0 0,27-61-430 0 0,1 0 0 0 0,0 0 0 0 0,1 0 0 0 0,0 0 0 0 0,0 0 0 0 0,0 0 0 0 0,1 0 0 0 0,-1 0 1 0 0,2 10-1 0 0,-1-15-39 0 0,0 0 0 0 0,0 0 0 0 0,1 0 0 0 0,-1 0 0 0 0,0 0 0 0 0,0 0 0 0 0,1 1 0 0 0,-1-1 1 0 0,0 0-1 0 0,1 0 0 0 0,-1 0 0 0 0,1 0 0 0 0,0 0 0 0 0,-1 0 0 0 0,1-1 0 0 0,0 1 0 0 0,-1 0 0 0 0,1 0 1 0 0,0 0-1 0 0,0-1 0 0 0,0 1 0 0 0,0 0 0 0 0,0-1 0 0 0,0 1 0 0 0,0-1 0 0 0,1 1 0 0 0,0-1-11 0 0,-1 1 0 0 0,1-1-1 0 0,0-1 1 0 0,-1 1 0 0 0,1 0-1 0 0,0 0 1 0 0,0-1 0 0 0,-1 1-1 0 0,1-1 1 0 0,0 1 0 0 0,-1-1-1 0 0,1 0 1 0 0,-1 0 0 0 0,1 0-1 0 0,1-1 1 0 0,8-6-8 0 0,-1 0 0 0 0,0-1 1 0 0,13-14-1 0 0,-19 18 31 0 0,46-48 18 0 0,-19 19-15 0 0,1 0 0 0 0,44-33 0 0 0,-74 65-31 0 0,0 1 1 0 0,1 0 0 0 0,-1 0-1 0 0,1 0 1 0 0,-1 0-1 0 0,1 0 1 0 0,-1 1-1 0 0,1-1 1 0 0,-1 1-1 0 0,1 0 1 0 0,0-1 0 0 0,-1 1-1 0 0,1 1 1 0 0,0-1-1 0 0,-1 0 1 0 0,1 0-1 0 0,-1 1 1 0 0,4 0-1 0 0,45 19 139 0 0,-40-15-122 0 0,122 55 676 0 0,-130-60-675 0 0,-1 1 0 0 0,0-1 0 0 0,1 0 0 0 0,-1 0 0 0 0,1-1 1 0 0,-1 1-1 0 0,0 0 0 0 0,1-1 0 0 0,-1 0 0 0 0,0 1 0 0 0,0-1 1 0 0,1 0-1 0 0,-1 0 0 0 0,0 0 0 0 0,0 0 0 0 0,0-1 0 0 0,0 1 0 0 0,0 0 1 0 0,0-1-1 0 0,-1 0 0 0 0,4-3 0 0 0,-1 2-1 0 0,12-12 67 0 0,0 0 1 0 0,-1-2-1 0 0,0 0 0 0 0,15-24 1 0 0,44-80 69 0 0,-65 105-133 0 0,-7 13-28 0 0,47-80 66 0 0,-3-3 0 0 0,39-105 0 0 0,-58 119-65 0 0,3 1 0 0 0,49-84 0 0 0,-76 153-4 0 0,-3 8 0 0 0,-5 23 0 0 0,-10 37 0 0 0,-7 27 23 0 0,-16 142 0 0 0,16 97 35 0 0,18-263-31 0 0,1-2 10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4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2704 0 0,'-4'2'0'0'0,"-10"24"0"0"0,-19 18 16 0 0,12-14-16 0 0,-2 2 8 0 0,-5 1 16 0 0,-2 2 0 0 0,-2 3 8 0 0,-1 1-8 0 0,0 1 32 0 0,1 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2904 0 0,'-6'9'0'0'0,"-9"10"16"0"0,9-5 24 0 0,-3-9 0 0 0,-3 8 16 0 0,3-8-16 0 0,2-3-32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1 696 0 0,'-3'14'0'0'0,"1"17"0"0"0,7-8 0 0 0,-5 0 0 0 0,0-2-8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3:4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1 392 0 0,'7'14'0'0'0,"-5"19"16"0"0,2-5 24 0 0,1 2 64 0 0,2 12 80 0 0,-7-14 288 0 0,0-14-80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2904 0 0,'-2'1'182'0'0,"1"0"-1"0"0,-1 0 1 0 0,1-1 0 0 0,-1 1 0 0 0,1 0-1 0 0,-1 0 1 0 0,1 0 0 0 0,0 1 0 0 0,-1-1-1 0 0,1 0 1 0 0,-2 2 0 0 0,-3 4 1181 0 0,3-8 326 0 0,3 0-1080 0 0,0 1-590 0 0,0 0 0 0 0,0-1 0 0 0,0 1 1 0 0,0 0-1 0 0,0 0 0 0 0,0 0 1 0 0,-1 0-1 0 0,1-1 0 0 0,0 1 0 0 0,0 0 1 0 0,0 0-1 0 0,0 0 0 0 0,0 0 1 0 0,0-1-1 0 0,0 1 0 0 0,0 0 1 0 0,0 0-1 0 0,0 0 0 0 0,0 0 0 0 0,-1 0 1 0 0,1-1-1 0 0,0 1 0 0 0,0 0 1 0 0,0 0-1 0 0,0 0 0 0 0,0 0 0 0 0,-1 0 1 0 0,1 0-1 0 0,0 0 0 0 0,0 0 1 0 0,0 0-1 0 0,0-1 0 0 0,-1 1 0 0 0,1 0 1 0 0,0 0-1 0 0,0 0 0 0 0,0 0 1 0 0,0 0-1 0 0,-1 0 0 0 0,1 0 0 0 0,0 0 1 0 0,0 0-1 0 0,0 0 0 0 0,-78-1 3779 0 0,80 3-3736 0 0,0-1 0 0 0,-1 1 1 0 0,1 0-1 0 0,0-1 0 0 0,0 1 1 0 0,0-1-1 0 0,0 0 1 0 0,0 1-1 0 0,0-1 0 0 0,0 0 1 0 0,4 1-1 0 0,22 10 124 0 0,-6-5-53 0 0,1-1 0 0 0,0-2 0 0 0,0 0 0 0 0,0-1 0 0 0,0-1 1 0 0,25-2-1 0 0,-1 1 57 0 0,134-1 574 0 0,240-31 1 0 0,-406 30-737 0 0,343-19 644 0 0,-152 12-192 0 0,-198 7-436 0 0,-3 1 0 0 0,0-1 1 0 0,0 1 0 0 0,0 0 0 0 0,0 0 0 0 0,0 0-1 0 0,0 1 1 0 0,0-1 0 0 0,0 1 0 0 0,0 0 0 0 0,0 1-1 0 0,7 2 1 0 0,-11-3 568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59 11760 0 0,'-3'3'111'0'0,"7"1"319"0"0,-4-4-418 0 0,0 0 0 0 0,1 0 1 0 0,-1 0-1 0 0,0 0 0 0 0,1 1 0 0 0,-1-1 0 0 0,0 0 0 0 0,0-1 1 0 0,1 1-1 0 0,-1 0 0 0 0,0 0 0 0 0,1 0 0 0 0,-1 0 1 0 0,0 0-1 0 0,0 0 0 0 0,1 0 0 0 0,-1 0 0 0 0,0 0 1 0 0,0-1-1 0 0,1 1 0 0 0,-1 0 0 0 0,0 0 0 0 0,0 0 1 0 0,0 0-1 0 0,1-1 0 0 0,-1 1 0 0 0,0 0 0 0 0,0 0 0 0 0,0-1 1 0 0,0 1-1 0 0,1 0 0 0 0,-1 0 0 0 0,0-1 0 0 0,0 1 1 0 0,0 0-1 0 0,0 0 0 0 0,0-1 0 0 0,0 1 0 0 0,0 0 1 0 0,0 0-1 0 0,0-1 0 0 0,0 1 0 0 0,0 0 0 0 0,0-1 1 0 0,0 1-1 0 0,0 0 0 0 0,0 0 0 0 0,0-1 0 0 0,0-1 16 0 0,1 1 0 0 0,-1-1 0 0 0,1 1-1 0 0,-1-1 1 0 0,1 1 0 0 0,0-1 0 0 0,0 1-1 0 0,-1 0 1 0 0,1-1 0 0 0,0 1 0 0 0,0 0-1 0 0,0 0 1 0 0,1 0 0 0 0,-1 0 0 0 0,0 0 0 0 0,0 0-1 0 0,3-2 1 0 0,1 0-21 0 0,-1 0 0 0 0,1 1 0 0 0,0-1 0 0 0,1 1-1 0 0,-1 0 1 0 0,7-2 0 0 0,11-1 8 0 0,0 2 0 0 0,1 0 0 0 0,-1 1 0 0 0,38 2 0 0 0,104 15 103 0 0,19 1 44 0 0,615-26 1231 0 0,-753 9-1063 0 0,0 2 1 0 0,67 10-1 0 0,-96-9-117 0 0,-10-1 35 0 0,-9-1 721 0 0,-16 0-897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11760 0 0,'10'8'247'0'0,"-5"6"737"0"0,-5-13-939 0 0,0 0-1 0 0,0-1 1 0 0,1 1-1 0 0,-1 0 1 0 0,0 0-1 0 0,0-1 1 0 0,0 1-1 0 0,1 0 1 0 0,-1-1-1 0 0,0 1 1 0 0,1 0-1 0 0,-1-1 1 0 0,1 1-1 0 0,-1 0 1 0 0,1-1-1 0 0,-1 1 1 0 0,1-1-1 0 0,-1 1 1 0 0,1-1-1 0 0,-1 1 1 0 0,1-1-1 0 0,0 1 1 0 0,-1-1-1 0 0,1 0 1 0 0,0 1-1 0 0,-1-1 1 0 0,1 0-1 0 0,0 0 1 0 0,-1 1-1 0 0,1-1 1 0 0,0 0-1 0 0,0 0 1 0 0,-1 0-1 0 0,1 0 1 0 0,0 0-1 0 0,0 0 1 0 0,0 0-1 0 0,398-29 1418 0 0,-236 13-1269 0 0,37 9-66 0 0,-138 7-85 0 0,271 2 251 0 0,-210-1-135 0 0,-67 1 60 0 0,60-5 0 0 0,-112 2-214 0 0,18 1 220 0 0,-21 0-209 0 0,-1 0 0 0 0,1 0 0 0 0,-1 0-1 0 0,1 1 1 0 0,-1-1 0 0 0,1 0 0 0 0,-1 0 0 0 0,1 1 0 0 0,-1-1 0 0 0,1 0-1 0 0,-1 1 1 0 0,0-1 0 0 0,1 0 0 0 0,-1 1 0 0 0,1-1 0 0 0,-1 0 0 0 0,0 1-1 0 0,1-1 1 0 0,-1 1 0 0 0,0-1 0 0 0,0 1 0 0 0,1-1 0 0 0,-1 1 0 0 0,0-1-1 0 0,0 1 1 0 0,0-1 0 0 0,0 1 0 0 0,1-1 0 0 0,-1 1 0 0 0,0 0 0 0 0,0-1-1 0 0,0 1 1 0 0,0 0 0 0 0,-2-1 9 0 0,-5 0-15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11856 0 0,'25'6'681'0'0,"2"-8"-403"0"0,-1-1 0 0 0,34-8 0 0 0,13-1-97 0 0,-15 5-150 0 0,445-47 170 0 0,-381 50-135 0 0,167 16 1 0 0,-250-9-54 0 0,58-1 36 0 0,-62-3-15 0 0,-1 2-1 0 0,43 6 1 0 0,-54-5 30 0 0,-20-2-48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9344 0 0,'9'6'53'0'0,"6"-6"127"0"0,-4-1-92 0 0,52 1 667 0 0,104-13 1 0 0,119-12 51 0 0,-23 3-296 0 0,34-14-163 0 0,-212 27-294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1 600 0 0,'1'10'114'0'0,"2"4"331"0"0,1 7 1397 0 0,12-19 2846 0 0,-15 8-4223 0 0,-1-8-364 0 0,0 0-1 0 0,1-1 1 0 0,-1 1 0 0 0,0 0-1 0 0,0-1 1 0 0,0 1 0 0 0,0 0-1 0 0,0-1 1 0 0,0 1 0 0 0,0 0-1 0 0,-1 0 1 0 0,1-1 0 0 0,-1 1 0 0 0,1-1-1 0 0,-1 1 1 0 0,0 0 0 0 0,0-1-1 0 0,1 1 1 0 0,-1-1 0 0 0,0 0-1 0 0,-3 3 1 0 0,3-2-27 0 0,-1-1 0 0 0,0 1 1 0 0,1-1-1 0 0,-1 1 0 0 0,1 0 0 0 0,-1 0 1 0 0,1 0-1 0 0,0-1 0 0 0,0 1 0 0 0,0 0 0 0 0,0 1 1 0 0,0-1-1 0 0,0 0 0 0 0,1 0 0 0 0,-1 0 1 0 0,1 0-1 0 0,-1 1 0 0 0,1-1 0 0 0,0 0 0 0 0,0 0 1 0 0,0 1-1 0 0,0-1 0 0 0,0 0 0 0 0,1 0 1 0 0,-1 1-1 0 0,1-1 0 0 0,-1 0 0 0 0,1 0 0 0 0,0 0 1 0 0,0 0-1 0 0,0 0 0 0 0,0 0 0 0 0,0 0 1 0 0,0 0-1 0 0,1 0 0 0 0,-1 0 0 0 0,0 0 0 0 0,4 2 1 0 0,11 3 68 0 0,0 1 1 0 0,0-2 0 0 0,1 0 0 0 0,0-1 0 0 0,1-1-1 0 0,32 4 1 0 0,119 1 492 0 0,-96-7-389 0 0,155 1 370 0 0,48 2 54 0 0,256 13 829 0 0,-511-19-1381 0 0,-4 0 770 0 0,-31 8-509 0 0,4-4-359 0 0,-1-1 1 0 0,0 0-1 0 0,0-1 0 0 0,-22 0 1 0 0,-27 4 15 0 0,30 1-31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1.5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373 0 8840 0 0,'-1'1'4'0'0,"0"-1"-1"0"0,-1 1 1 0 0,1-1 0 0 0,0 1 0 0 0,0 0 0 0 0,0-1-1 0 0,0 1 1 0 0,0 0 0 0 0,0 0 0 0 0,0 0 0 0 0,0 0-1 0 0,0 0 1 0 0,0 0 0 0 0,0 1 0 0 0,3 11 555 0 0,-1-11-466 0 0,0-1 0 0 0,-1 1 0 0 0,1 0 1 0 0,0 0-1 0 0,-1 0 0 0 0,0 0 0 0 0,1 0 0 0 0,-1 0 1 0 0,0 0-1 0 0,0 4 0 0 0,-30 162 1531 0 0,1-9-815 0 0,-51 332 421 0 0,-28 276-374 0 0,-8 720 86 0 0,153-378-662 0 0,27-179-204 0 0,-64-924-75 0 0,3 130 22 0 0,-4-119-18 0 0,0 0 0 0 0,-2 0 0 0 0,0-1 0 0 0,-1 1 0 0 0,-11 29-1 0 0,8-31 14 0 0,2-20-3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22 8936 0 0,'-16'11'-3'0'0,"8"-3"4"0"0,5-4 19 0 0,3-4-11 0 0,-1 1 0 0 0,1-1 0 0 0,0 0 0 0 0,-1 1 0 0 0,1-1 0 0 0,0 1 0 0 0,-1-1 0 0 0,1 0 0 0 0,0 1 0 0 0,0-1 0 0 0,-1 1 0 0 0,1-1 0 0 0,0 1 0 0 0,0-1 0 0 0,0 1 0 0 0,0-1 0 0 0,0 1 0 0 0,-1-1 0 0 0,1 1 0 0 0,0-1 0 0 0,0 1 0 0 0,0-1 0 0 0,0 1 0 0 0,1-1 0 0 0,-1 1 0 0 0,0-1 0 0 0,0 1 0 0 0,0-1 0 0 0,0 1 0 0 0,0-1 0 0 0,1 1 0 0 0,-1-1 0 0 0,0 1 0 0 0,0-1 0 0 0,1 1 0 0 0,-1-1 0 0 0,0 1 0 0 0,1-1 0 0 0,0 1 0 0 0,0 3 288 0 0,-14-2 124 0 0,46-13-45 0 0,59-3-215 0 0,1 4 0 0 0,0 4 1 0 0,1 4-1 0 0,106 11 0 0 0,-127-7 163 0 0,107-10-1 0 0,1-1 138 0 0,80-3 190 0 0,99 4 249 0 0,-291 9-673 0 0,-45-1-40 0 0,0 0-1 0 0,0 2 1 0 0,0 0-1 0 0,37 9 1 0 0,-53-6 788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 9648 0 0,'-1'0'21'0'0,"1"-1"-1"0"0,-1 1 1 0 0,1 0 0 0 0,-1 0 0 0 0,0 0 0 0 0,1-1-1 0 0,-1 1 1 0 0,0 0 0 0 0,0 0 0 0 0,1 0 0 0 0,-1 0 0 0 0,0 0-1 0 0,1 1 1 0 0,-1-1 0 0 0,0 0 0 0 0,1 0 0 0 0,-1 0 0 0 0,1 1-1 0 0,-1-1 1 0 0,0 0 0 0 0,1 0 0 0 0,-1 1 0 0 0,1-1 0 0 0,-1 1-1 0 0,0-1 1 0 0,1 0 0 0 0,-1 1 0 0 0,1-1 0 0 0,0 1 0 0 0,-1-1-1 0 0,1 1 1 0 0,-1 0 0 0 0,0 0 0 0 0,-8 6 1023 0 0,-14-7 989 0 0,48 0-1402 0 0,205 15-535 0 0,-33 0 30 0 0,160-20 242 0 0,-107-1-6 0 0,370-30 1043 0 0,-456 30 861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73 11656 0 0,'-8'-2'129'0'0,"4"6"-114"0"0,3 10 723 0 0,2-12 242 0 0,-1-3-948 0 0,1-1-1 0 0,0 0 1 0 0,-1 1 0 0 0,1-1-1 0 0,0 0 1 0 0,0 1 0 0 0,0-1-1 0 0,0 1 1 0 0,1 0-1 0 0,-1-1 1 0 0,0 1 0 0 0,0 0-1 0 0,1 0 1 0 0,-1 0-1 0 0,1-1 1 0 0,-1 2 0 0 0,1-1-1 0 0,0 0 1 0 0,-1 0-1 0 0,1 0 1 0 0,0 1 0 0 0,-1-1-1 0 0,1 1 1 0 0,3-1-1 0 0,3-2 13 0 0,27-10-39 0 0,2 2 0 0 0,-1 1 0 0 0,1 2 0 0 0,60-6 0 0 0,-48 12 8 0 0,1 1 0 0 0,81 11 0 0 0,58 12 52 0 0,92 15 190 0 0,-193-23-48 0 0,103 3 1 0 0,92-11 401 0 0,-8-1 161 0 0,-254-4-595 0 0,0-1 1 0 0,0-1-1 0 0,22-4 0 0 0,-41 5 545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16 230 11352 0 0,'-1'0'25'0'0,"0"0"1"0"0,0 1 0 0 0,0-1 0 0 0,0 1-1 0 0,0-1 1 0 0,0 1 0 0 0,0 0-1 0 0,0-1 1 0 0,0 1 0 0 0,1 0 0 0 0,-1 0-1 0 0,0-1 1 0 0,0 1 0 0 0,1 0-1 0 0,-1 0 1 0 0,1 0 0 0 0,-1 1 0 0 0,4 11 667 0 0,0-9-595 0 0,-2-4-65 0 0,-1 1-1 0 0,1-1 0 0 0,0 0 1 0 0,0 1-1 0 0,0-1 1 0 0,0 0-1 0 0,0 0 0 0 0,0 0 1 0 0,0 0-1 0 0,0 0 1 0 0,0 0-1 0 0,0 0 0 0 0,0 0 1 0 0,0 0-1 0 0,0 0 0 0 0,0 0 1 0 0,0-1-1 0 0,1 0 1 0 0,2 1 10 0 0,92-12 5 0 0,164-28 15 0 0,-189 25-63 0 0,415-85 33 0 0,6 35 12 0 0,87 42 408 0 0,-390 19-106 0 0,7 15 119 0 0,-22 0 791 0 0,-171-11-1114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10344 0 0,'-3'-2'5'0'0,"1"0"22"0"0,0 9 141 0 0,11 29 2383 0 0,1 1-2302 0 0,-5-6-247 0 0,72 442 309 0 0,-22-124-17 0 0,-30 5 30 0 0,-9-121-103 0 0,-1-37-46 0 0,30 352 420 0 0,-10-75-93 0 0,-21-262-285 0 0,11 275 227 0 0,-10-170-195 0 0,48 803 744 0 0,-55-995-657 0 0,31 161 0 0 0,-10-178 150 0 0,-24-97-370 0 0,-4-8-110 0 0,0-1 0 0 0,0 1 0 0 0,0-1 1 0 0,-1 1-1 0 0,1-1 0 0 0,0 1 0 0 0,-1-1 1 0 0,1 1-1 0 0,-1 0 0 0 0,1-1 0 0 0,-1 1 0 0 0,0 0 1 0 0,0-1-1 0 0,0 1 0 0 0,0 0 0 0 0,0-1 1 0 0,0 3-1 0 0,-2 4-94 0 0,-5-11 14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68 9144 0 0,'1'-18'-1'0'0,"0"-8"6"0"0,-7 15 153 0 0,7 0-32 0 0,2 10 89 0 0,7 14 227 0 0,1 5-387 0 0,36 33 322 0 0,75 62 1 0 0,-56-53-88 0 0,-44-40-128 0 0,30 20 0 0 0,-28-25-59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3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79 7328 0 0,'1'-14'24'0'0,"-1"11"-5"0"0,0-1 0 0 0,0 1 0 0 0,0 0 1 0 0,0-1-1 0 0,0 1 0 0 0,-1 0 0 0 0,1 0 1 0 0,-1-1-1 0 0,0 1 0 0 0,0 0 0 0 0,-2-4 0 0 0,3 6 74 0 0,-1 0 0 0 0,1-1 0 0 0,-1 1 0 0 0,1 0 0 0 0,0 0 0 0 0,-1 0 0 0 0,1 0 0 0 0,0-1 0 0 0,0 1 0 0 0,0 0 0 0 0,0 0 0 0 0,0 0 0 0 0,0-1 0 0 0,0-1 0 0 0,0 1 779 0 0,-3 6-303 0 0,-3 3-538 0 0,-18 23 218 0 0,2 1 1 0 0,1 2-1 0 0,-27 56 1 0 0,-10 16 231 0 0,35-67-280 0 0,-135 227 1372 0 0,146-240-1459 0 0,5-5-26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464 151 7136 0 0,'7'-21'88'0'0,"-3"20"115"0"0,-1 12 187 0 0,-1-31 176 0 0,-1-39 0 0 0,-1 34-153 0 0,0 24-201 0 0,-11 3 142 0 0,-3 13-240 0 0,1 0 0 0 0,0 1-1 0 0,2 0 1 0 0,-14 24 0 0 0,5-8 13 0 0,-69 118 647 0 0,-69 161 1 0 0,101-192-276 0 0,41-88-286 0 0,8-17-26 0 0,0 0 1 0 0,2 0 0 0 0,-1 0 0 0 0,2 1-1 0 0,0 0 1 0 0,1 0 0 0 0,0 0-1 0 0,-2 27 1 0 0,22-66 655 0 0,50-117-301 0 0,60-145 188 0 0,-81 171-320 0 0,89-166 0 0 0,-76 192-116 0 0,-58 89-288 0 0,0 0-1 0 0,1 0 0 0 0,-1-1 0 0 0,0 1 0 0 0,0 0 0 0 0,0 0 0 0 0,0 0 0 0 0,1-1 0 0 0,-1 1 0 0 0,0 0 0 0 0,0 0 0 0 0,0 0 1 0 0,1 0-1 0 0,-1-1 0 0 0,0 1 0 0 0,0 0 0 0 0,1 0 0 0 0,-1 0 0 0 0,0 0 0 0 0,0 0 0 0 0,1 0 0 0 0,-1 0 0 0 0,0 0 1 0 0,0 0-1 0 0,1 0 0 0 0,-1 0 0 0 0,0 0 0 0 0,0 0 0 0 0,1 0 0 0 0,-1 0 0 0 0,0 0 0 0 0,0 0 0 0 0,1 0 0 0 0,-1 0 0 0 0,0 0 1 0 0,0 0-1 0 0,1 0 0 0 0,-1 0 0 0 0,10 11 124 0 0,6 20-18 0 0,-15-27-104 0 0,14 34 48 0 0,-3 0 0 0 0,-1 1 1 0 0,-2 0-1 0 0,6 50 0 0 0,-11-52-6 0 0,3 0-1 0 0,1 0 0 0 0,1-1 0 0 0,2 0 0 0 0,22 47 0 0 0,-11-42 26 0 0,3-2 0 0 0,1 0 0 0 0,38 43 0 0 0,-43-56-41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1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34 11552 0 0,'2'-12'182'0'0,"1"14"232"0"0,-2 3 29 0 0,-4-8-172 0 0,1 2-225 0 0,0 0-1 0 0,0 0 0 0 0,0 0 1 0 0,-1 0-1 0 0,1 0 0 0 0,0 1 1 0 0,0-1-1 0 0,0 1 0 0 0,0-1 1 0 0,-1 1-1 0 0,1 0 0 0 0,0 0 1 0 0,0 0-1 0 0,-1 0 0 0 0,1 1 1 0 0,0-1-1 0 0,0 0 0 0 0,-1 1 1 0 0,-1 0-1 0 0,-27 8-13 0 0,0 1 1 0 0,0 1 0 0 0,1 1-1 0 0,1 2 1 0 0,0 1-1 0 0,1 1 1 0 0,1 2-1 0 0,0 0 1 0 0,-24 24-1 0 0,8-6-30 0 0,9-9 3 0 0,2 1-1 0 0,-56 63 0 0 0,83-85 6 0 0,1-1 1 0 0,0 1-1 0 0,0 0 1 0 0,0 0-1 0 0,1 0 1 0 0,0 1-1 0 0,0-1 0 0 0,0 1 1 0 0,1 0-1 0 0,0-1 1 0 0,-1 11-1 0 0,3-16 1 0 0,0 1 0 0 0,1 0-1 0 0,-1-1 1 0 0,1 1 0 0 0,0 0-1 0 0,-1-1 1 0 0,1 1 0 0 0,0-1 0 0 0,0 1-1 0 0,0-1 1 0 0,0 0 0 0 0,0 1-1 0 0,0-1 1 0 0,0 0 0 0 0,1 1 0 0 0,1 1-1 0 0,25 15 100 0 0,-7-7-7 0 0,37 14 0 0 0,-8-5 18 0 0,44 21 95 0 0,88 44 173 0 0,-161-73-337 0 0,0 1 0 0 0,-1 1 1 0 0,-1 1-1 0 0,0 0 0 0 0,-1 2 0 0 0,20 23 1 0 0,-35-36-35 0 0,1 0 1 0 0,1 0 0 0 0,-1 0-1 0 0,1-1 1 0 0,-1 1 0 0 0,1-1-1 0 0,8 4 1 0 0,-10-3 15 0 0,0 0-8 0 0,0-10 6 0 0,3-19-14 0 0,-2-1-1 0 0,0 0 1 0 0,-2 1 0 0 0,0-1-1 0 0,-2 0 1 0 0,-4-30 0 0 0,-29-163 269 0 0,19 140-100 0 0,-55-214 1125 0 0,67 281-1131 0 0,2 11-139 0 0,0 0 0 0 0,0 0 0 0 0,0 0 0 0 0,0 0 0 0 0,0 0 1 0 0,0 0-1 0 0,0-1 0 0 0,0 1 0 0 0,-1 0 0 0 0,1 0 0 0 0,0 0 0 0 0,-1 0 0 0 0,1 0 0 0 0,-1 0 0 0 0,1 0 0 0 0,-1 0 0 0 0,1 0 0 0 0,-1 1 0 0 0,0-1 0 0 0,1 0 1 0 0,-1 0-1 0 0,0 0 0 0 0,0 1 0 0 0,0-1 0 0 0,0 0 0 0 0,0 1 0 0 0,0-1 0 0 0,0 1 0 0 0,-1-1 0 0 0,1 1 306 0 0,0 3-177 0 0,-15 47 115 0 0,7-12-174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 11552 0 0,'0'0'6'0'0,"0"0"0"0"0,0 0 0 0 0,0-1 1 0 0,0 1-1 0 0,0 0 0 0 0,0 0 0 0 0,0 0 1 0 0,0 0-1 0 0,0 0 0 0 0,0 0 0 0 0,0 0 1 0 0,0 0-1 0 0,0 0 0 0 0,0-1 1 0 0,0 1-1 0 0,0 0 0 0 0,0 0 0 0 0,0 0 1 0 0,0 0-1 0 0,0 0 0 0 0,0 0 0 0 0,0 0 1 0 0,0 0-1 0 0,0 0 0 0 0,0-1 0 0 0,0 1 1 0 0,0 0-1 0 0,0 0 0 0 0,0 0 0 0 0,0 0 1 0 0,0 0-1 0 0,0 0 0 0 0,0 0 0 0 0,0 0 1 0 0,0 0-1 0 0,0 0 0 0 0,-1 0 0 0 0,1 0 1 0 0,0 0-1 0 0,0 0 0 0 0,0-1 1 0 0,0 1-1 0 0,0 0 0 0 0,0 0 0 0 0,0 0 1 0 0,0 0-1 0 0,0 0 0 0 0,-1 0 0 0 0,1 0 1 0 0,0 0-1 0 0,0 0 0 0 0,0 0 0 0 0,0 0 1 0 0,0 0-1 0 0,0 0 0 0 0,0 0 0 0 0,0 0 1 0 0,0 0-1 0 0,-1 0 0 0 0,1 0 0 0 0,0 1 1 0 0,0-1-1 0 0,0 0 0 0 0,0 0 0 0 0,0 0 1 0 0,0 0-1 0 0,-8 8 965 0 0,-8 18 911 0 0,14-22-1736 0 0,-8 13-114 0 0,1-1-1 0 0,0 1 0 0 0,1 1 1 0 0,1-1-1 0 0,1 1 0 0 0,0 1 1 0 0,2-1-1 0 0,-5 35 1 0 0,8-43-11 0 0,1 0 1 0 0,0 1-1 0 0,1-1 1 0 0,0 0-1 0 0,1 0 1 0 0,0 0 0 0 0,1 0-1 0 0,0 0 1 0 0,0 0-1 0 0,1-1 1 0 0,0 1-1 0 0,0-1 1 0 0,1 0 0 0 0,1-1-1 0 0,0 1 1 0 0,0-1-1 0 0,12 13 1 0 0,-13-16 0 0 0,0-1 0 0 0,0 0 0 0 0,0 0 0 0 0,1-1 0 0 0,0 1 0 0 0,-1-1 0 0 0,1-1 0 0 0,0 1 0 0 0,0-1 0 0 0,1 0 0 0 0,-1 0 0 0 0,0-1-1 0 0,1 1 1 0 0,-1-2 0 0 0,1 1 0 0 0,-1-1 0 0 0,1 0 0 0 0,-1 0 0 0 0,8-1 0 0 0,-9 0-1 0 0,0 0 0 0 0,1 0-1 0 0,-1 0 1 0 0,0 0 0 0 0,0-1-1 0 0,0 0 1 0 0,0 0 0 0 0,0-1-1 0 0,0 1 1 0 0,0-1 0 0 0,-1 0 0 0 0,0 0-1 0 0,1 0 1 0 0,-1-1 0 0 0,0 0-1 0 0,-1 0 1 0 0,1 0 0 0 0,-1 0-1 0 0,1 0 1 0 0,-1-1 0 0 0,-1 1-1 0 0,1-1 1 0 0,2-6 0 0 0,0-3 38 0 0,-1-1 0 0 0,-1 1 0 0 0,0-1 0 0 0,-1 0 0 0 0,0 0 0 0 0,-1-16 0 0 0,-1-4 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2.1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973 1 7632 0 0,'5'17'147'0'0,"-3"-12"-67"0"0,-1 0-1 0 0,0 0 1 0 0,0 0 0 0 0,0 0 0 0 0,0 1-1 0 0,-1 6 1 0 0,0 18 167 0 0,1-28-219 0 0,-1 0 0 0 0,0 0 0 0 0,0 0 0 0 0,0 0 0 0 0,-1-1 0 0 0,1 1 1 0 0,0 0-1 0 0,-1 0 0 0 0,1 0 0 0 0,-1-1 0 0 0,1 1 0 0 0,-1 0 0 0 0,0-1 0 0 0,0 1 1 0 0,0 0-1 0 0,-1 1 0 0 0,-1 2 62 0 0,1-1-37 0 0,1 0 0 0 0,-1 0 0 0 0,0 0 0 0 0,0-1 0 0 0,0 1 0 0 0,0-1 0 0 0,-1 1 1 0 0,-5 5-1 0 0,-2 2 31 0 0,-71 93 421 0 0,-149 149 1 0 0,157-178-454 0 0,-206 204 43 0 0,204-206-62 0 0,19-18-4 0 0,-83 84 366 0 0,133-124 326 0 0,6-15-700 0 0,0 1 0 0 0,0-1-1 0 0,0 0 1 0 0,0 0 0 0 0,0 1-1 0 0,0-1 1 0 0,0 0 0 0 0,0 0-1 0 0,1 0 1 0 0,-1 1 0 0 0,0-1-1 0 0,0 0 1 0 0,0 0 0 0 0,0 0-1 0 0,1 0 1 0 0,-1 1 0 0 0,0-1-1 0 0,0 0 1 0 0,0 0 0 0 0,1 0 0 0 0,-1 0-1 0 0,0 0 1 0 0,0 0 0 0 0,0 0-1 0 0,1 1 1 0 0,-1-1 0 0 0,0 0-1 0 0,0 0 1 0 0,1 0 0 0 0,-1 0-1 0 0,0 0 1 0 0,0 0 0 0 0,1 0-1 0 0,-1 0 1 0 0,0 0 0 0 0,0 0-1 0 0,1-1 1 0 0,-1 1 0 0 0,0 0 0 0 0,0 0-1 0 0,0 0 1 0 0,1 0 0 0 0,-1 0-1 0 0,0 0 1 0 0,0 0 0 0 0,1-1-1 0 0,103-39 612 0 0,38-16-210 0 0,-81 28-154 0 0,73-21 1 0 0,-100 39-160 0 0,1 2 1 0 0,0 1-1 0 0,68-4 0 0 0,-59 10-9 0 0,1 2 0 0 0,-1 2 0 0 0,64 13 0 0 0,-82-11-57 0 0,-1 2-1 0 0,1 0 1 0 0,-1 2-1 0 0,-1 0 1 0 0,0 2-1 0 0,0 1 1 0 0,24 16-1 0 0,-29-13-32 0 0,-7-1-10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1896 0 0,'0'1'55'0'0,"0"-1"0"0"0,0 1-1 0 0,1-1 1 0 0,-1 1 0 0 0,0-1 0 0 0,1 1 0 0 0,-1-1 0 0 0,0 1-1 0 0,1-1 1 0 0,-1 1 0 0 0,0-1 0 0 0,1 0 0 0 0,-1 1 0 0 0,1-1-1 0 0,-1 0 1 0 0,1 1 0 0 0,-1-1 0 0 0,1 0 0 0 0,-1 1-1 0 0,1-1 1 0 0,-1 0 0 0 0,1 0 0 0 0,-1 0 0 0 0,1 0 0 0 0,-1 1-1 0 0,1-1 1 0 0,-1 0 0 0 0,1 0 0 0 0,0 0 0 0 0,-1 0 0 0 0,1 0-1 0 0,0-1 1 0 0,34 1 1606 0 0,-6-2-923 0 0,-20 2-569 0 0,-1 0 0 0 0,0 0 1 0 0,1 1-1 0 0,-1 0 0 0 0,1 1 0 0 0,-1 0 1 0 0,15 5-1 0 0,-14-2-32 0 0,0 0 1 0 0,-1 1 0 0 0,1 0 0 0 0,-1 0-1 0 0,-1 1 1 0 0,1 0 0 0 0,7 9 0 0 0,32 38 327 0 0,-27-30-241 0 0,1 7-14 0 0,-20-29-191 0 0,0-1-18 0 0,8 15 180 0 0,0 0 1 0 0,12 30 0 0 0,-12-27 73 0 0,0-1 0 0 0,16 23 0 0 0,-24-39-234 0 0,0 0 0 0 0,0-1 0 0 0,0 1 0 0 0,0 0 0 0 0,-1 0 0 0 0,1 0 0 0 0,-1 0 0 0 0,1 0 0 0 0,-1 1 0 0 0,0-1 0 0 0,0 0 0 0 0,0 0 0 0 0,0 0 1 0 0,0 0-1 0 0,0 0 0 0 0,0 0 0 0 0,-2 3 0 0 0,-1 8 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73 193 10152 0 0,'-16'7'223'0'0,"15"-6"-207"0"0,1-1 0 0 0,-1 1 0 0 0,1-1 1 0 0,-1 1-1 0 0,0-1 0 0 0,1 1 1 0 0,-1-1-1 0 0,0 1 0 0 0,0-1 1 0 0,1 0-1 0 0,-1 0 0 0 0,0 1 1 0 0,0-1-1 0 0,0 0 0 0 0,1 0 1 0 0,-1 0-1 0 0,0 0 0 0 0,0 0 1 0 0,0 0-1 0 0,0 0 0 0 0,1 0 1 0 0,-1 0-1 0 0,0 0 0 0 0,0 0 1 0 0,0 0-1 0 0,1-1 0 0 0,-2 1 1 0 0,-2-2 166 0 0,0 0 0 0 0,1 0 0 0 0,-1 1 0 0 0,0-1 0 0 0,0 1 0 0 0,-8-1 0 0 0,296-3 496 0 0,363-52 1 0 0,-139-7 370 0 0,-227 30-390 0 0,-207 25-461 0 0,147-13 540 0 0,-84 20 486 0 0,-136 2-747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11152 0 0,'194'-14'1287'0'0,"-64"2"-552"0"0,470-43-255 0 0,-144 10-261 0 0,-136 28-79 0 0,-138 8-71 0 0,166 1 353 0 0,-296 9 53 0 0,97 13 0 0 0,-131-9 97 0 0,-15-4 188 0 0,-11-4-459 0 0,-5 0-190 0 0,-2 1-14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43 169 4008 0 0,'-4'1'131'0'0,"0"1"0"0"0,1 0 0 0 0,0 1 0 0 0,-1-1 0 0 0,1 0 0 0 0,0 1-1 0 0,0 0 1 0 0,-3 3 0 0 0,-3 5 5467 0 0,35 1-4086 0 0,-13-9-1200 0 0,110 3 286 0 0,0-5 0 0 0,1-5 0 0 0,164-28 0 0 0,307-40 233 0 0,-120 17-382 0 0,26 10 123 0 0,-390 38-334 0 0,-77 2-121 0 0,-27 3-68 0 0,0 1 1 0 0,1 0-1 0 0,-1 0 1 0 0,0 1-1 0 0,0-1 1 0 0,0 2-1 0 0,0-1 1 0 0,1 1-1 0 0,-1 0 1 0 0,10 3-1 0 0,-10-4 1031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113 104 10248 0 0,'-18'10'684'0'0,"-6"-5"-260"0"0,20-4-428 0 0,0 0 1 0 0,0 0-1 0 0,1 0 1 0 0,-1 1-1 0 0,0-1 0 0 0,1 1 1 0 0,0 0-1 0 0,-1 0 1 0 0,-3 3-1 0 0,1-1-47 0 0,-16 14-105 0 0,19-12 155 0 0,6-1 2 0 0,-1-3 5 0 0,0-1-1 0 0,1 1 1 0 0,-1-1 0 0 0,1 0 0 0 0,-1 0-1 0 0,1 0 1 0 0,0 0 0 0 0,-1-1-1 0 0,1 1 1 0 0,0-1 0 0 0,-1 1-1 0 0,1-1 1 0 0,0 0 0 0 0,0 0 0 0 0,3-1-1 0 0,1 1 0 0 0,77 6 218 0 0,1-3 1 0 0,122-12-1 0 0,-111 3-29 0 0,185-25 399 0 0,-93 6-193 0 0,79-5 154 0 0,260-22 411 0 0,-323 35-581 0 0,113-3 324 0 0,-241 21-482 0 0,73-2 1742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5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11256 0 0,'0'-2'1784'0'0,"21"2"-1344"0"0,367-19-222 0 0,352-44 365 0 0,-420 40-226 0 0,-53 12-13 0 0,14-1 120 0 0,-42-2 235 0 0,-222 9-218 0 0,-16 3 187 0 0,-10 1-452 0 0,-6 1-135 0 0,-3 0-1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50 6520 0 0,'-9'-35'1056'0'0,"8"21"1010"0"0,-3 13-870 0 0,-6 29-588 0 0,-8 50-720 0 0,10-4 338 0 0,3-1-1 0 0,6 120 1 0 0,34 146 448 0 0,-29-287-575 0 0,11 176 240 0 0,-10-107-176 0 0,11 243 237 0 0,-2-76-200 0 0,-5-38 219 0 0,-12-250-410 0 0,1 0 1 0 0,0 1-1 0 0,-1-1 0 0 0,1 0 1 0 0,-1 0-1 0 0,1 1 0 0 0,0-1 1 0 0,-1 0-1 0 0,1 0 0 0 0,-1 0 1 0 0,1 0-1 0 0,-1 1 0 0 0,1-1 1 0 0,0 0-1 0 0,-1 0 0 0 0,1 0 1 0 0,-1 0-1 0 0,1 0 0 0 0,-1 0 1 0 0,1 0-1 0 0,-1 0 0 0 0,1 0 1 0 0,-1 0-1 0 0,0-1 0 0 0,-5 0 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7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7024 0 0,'1'3'40'0'0,"0"0"0"0"0,0-1 0 0 0,0 1 0 0 0,0 0 0 0 0,0-1 0 0 0,1 1 0 0 0,-1-1 1 0 0,1 0-1 0 0,-1 1 0 0 0,1-1 0 0 0,0 0 0 0 0,0 0 0 0 0,3 2 0 0 0,7 2 9 0 0,0-1 0 0 0,0 0 0 0 0,0-1 0 0 0,1 0 0 0 0,0-1 0 0 0,-1 0-1 0 0,17 0 1 0 0,9 1-28 0 0,49-3-1 0 0,-60-3-13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6 3808 0 0,'7'-6'16'0'0,"-1"8"36"0"0,1 2 65 0 0,-43 35 1720 0 0,-110 150-114 0 0,119-155-1396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51 7024 0 0,'-14'16'3445'0'0,"12"-13"-2776"0"0,-16 5-424 0 0,-8 19 4 0 0,-315 387 1200 0 0,311-356-906 0 0,30-56-395 0 0,4-3-43 0 0,10-7-6 0 0,2-7-74 0 0,-1 0 1 0 0,0-1-1 0 0,0-1 1 0 0,-2 0-1 0 0,0-1 1 0 0,-1 0-1 0 0,13-29 1 0 0,60-149 230 0 0,-83 193-250 0 0,59-185 568 0 0,-60 187-549 0 0,-1 0 0 0 0,0 0 1 0 0,1 0-1 0 0,-1 0 0 0 0,1 0 1 0 0,-1 0-1 0 0,1 0 0 0 0,-1 0 1 0 0,1 0-1 0 0,0 0 0 0 0,-1 0 1 0 0,1 0-1 0 0,0 1 0 0 0,0-1 1 0 0,0 0-1 0 0,-1 1 0 0 0,1-1 1 0 0,0 0-1 0 0,0 1 0 0 0,0-1 1 0 0,0 1-1 0 0,0 0 0 0 0,0-1 1 0 0,0 1-1 0 0,0 0 0 0 0,1-1 1 0 0,-1 1-1 0 0,1 0 0 0 0,11 23 194 0 0,10 21-73 0 0,3 0 0 0 0,1-2 0 0 0,59 71 0 0 0,-55-79 2 0 0,44 36 1 0 0,-53-49-126 0 0,9 7 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2:42.38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1 575 8536 0 0,'4'-39'-2'0'0,"4"-22"24"0"0,-3 18 38 0 0,9-76 56 0 0,14-99 62 0 0,-14 124-24 0 0,-11 100 11 0 0,-1 0 1 0 0,0 0 0 0 0,0 0 0 0 0,-1 1 0 0 0,2 9-1 0 0,1 334 1027 0 0,-5-284-1017 0 0,-13 280 644 0 0,7-208-554 0 0,-22 138 270 0 0,0 64 6 0 0,28-325-516 0 0,2 0 0 0 0,0 1 0 0 0,0-1 0 0 0,1 0 1 0 0,1 0-1 0 0,10 28 0 0 0,1-11-2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81 10848 0 0,'1'-7'-121'0'0,"3"5"795"0"0,-1-4 795 0 0,-3 5-1396 0 0,0 0 0 0 0,-1 0-1 0 0,1 0 1 0 0,-1 0 0 0 0,1 0-1 0 0,-1 0 1 0 0,1 0 0 0 0,-1 0-1 0 0,0 0 1 0 0,0 1 0 0 0,1-1 0 0 0,-1 0-1 0 0,0 0 1 0 0,0 1 0 0 0,0-1-1 0 0,0 1 1 0 0,0-1 0 0 0,0 0-1 0 0,1 1 1 0 0,-2 0 0 0 0,1-1-1 0 0,0 1 1 0 0,0 0 0 0 0,0-1-1 0 0,0 1 1 0 0,0 0 0 0 0,-2 0 0 0 0,-25-3 243 0 0,26 4-301 0 0,-1-1-1 0 0,1 1 1 0 0,0-1-1 0 0,-1 1 1 0 0,1 0-1 0 0,0 0 1 0 0,0 0-1 0 0,-1 0 1 0 0,1 0-1 0 0,0 0 1 0 0,-3 3-1 0 0,-4 3 20 0 0,-30 15 115 0 0,1 3-1 0 0,-57 49 0 0 0,31-23-3 0 0,-239 217 492 0 0,258-217-421 0 0,45-51-212 0 0,-1 0 0 0 0,1 0 0 0 0,0 1 0 0 0,0-1 0 0 0,0 0 0 0 0,0 0 1 0 0,0 0-1 0 0,0 1 0 0 0,0-1 0 0 0,0 0 0 0 0,0 0 0 0 0,0 1 0 0 0,0-1 0 0 0,0 0 0 0 0,0 0 1 0 0,0 0-1 0 0,0 1 0 0 0,0-1 0 0 0,0 0 0 0 0,0 0 0 0 0,0 1 0 0 0,0-1 0 0 0,0 0 0 0 0,0 0 1 0 0,0 0-1 0 0,0 1 0 0 0,0-1 0 0 0,1 0 0 0 0,-1 0 0 0 0,0 0 0 0 0,0 0 0 0 0,0 1 0 0 0,0-1 1 0 0,0 0-1 0 0,1 0 0 0 0,-1 0 0 0 0,0 0 0 0 0,0 0 0 0 0,0 1 0 0 0,1-1 0 0 0,-1 0 0 0 0,0 0 1 0 0,16 6 66 0 0,18 0-30 0 0,30-5 64 0 0,84-11-1 0 0,22 0 132 0 0,-127 12-96 0 0,-1 2-1 0 0,64 13 0 0 0,-103-17-118 0 0,-1 1 0 0 0,1 0 0 0 0,0 0 0 0 0,-1 0 0 0 0,0 0 0 0 0,1 1 0 0 0,-1-1 1 0 0,0 1-1 0 0,4 2 0 0 0,-4-2 40 0 0,-5-7-21 0 0,-4-8-31 0 0,-27-49 58 0 0,3-2 1 0 0,3 0-1 0 0,-21-74 0 0 0,29 76 22 0 0,12 41-16 0 0,0-1-1 0 0,2 1 0 0 0,1-2 0 0 0,0 1 0 0 0,-2-44 0 0 0,7 56 43 0 0,0 7 61 0 0,0 8-10 0 0,0-1-105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73 12960 0 0,'2'-10'46'0'0,"-8"-2"124"0"0,1 1-9 0 0,5-16 456 0 0,0 15 138 0 0,0 19 33 0 0,0-2-772 0 0,-1 0 0 0 0,0 0 0 0 0,0 0 0 0 0,-1 0 0 0 0,1 0 0 0 0,-1 0 0 0 0,-4 7 0 0 0,-3 10 21 0 0,-20 87 169 0 0,-29 214 0 0 0,53-280-148 0 0,2 0-1 0 0,3 76 1 0 0,2-99-38 0 0,0 0-1 0 0,1 1 1 0 0,2-1 0 0 0,0 0 0 0 0,1-1-1 0 0,0 1 1 0 0,19 34 0 0 0,-22-48-11 0 0,1 1 1 0 0,1-1-1 0 0,-1 1 1 0 0,1-1-1 0 0,0 0 1 0 0,1-1-1 0 0,-1 1 1 0 0,1-1-1 0 0,10 7 1 0 0,-12-10-6 0 0,-1 0 0 0 0,1 0 1 0 0,0-1-1 0 0,0 1 0 0 0,0-1 1 0 0,0 0-1 0 0,-1 0 0 0 0,1 0 1 0 0,1-1-1 0 0,-1 1 0 0 0,0-1 1 0 0,0 0-1 0 0,0 0 0 0 0,0 0 1 0 0,0-1-1 0 0,0 1 0 0 0,0-1 0 0 0,0 0 1 0 0,7-3-1 0 0,3-2-2 0 0,0 0 1 0 0,-1 0-1 0 0,0-2 0 0 0,0 1 0 0 0,0-2 1 0 0,-1 0-1 0 0,-1 0 0 0 0,0-1 0 0 0,0 0 1 0 0,-1-1-1 0 0,0 0 0 0 0,15-24 0 0 0,-1-2-10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27 7736 0 0,'-35'2'107'0'0,"31"-2"-84"0"0,0 1-1 0 0,0 1 1 0 0,0-1-1 0 0,0 1 1 0 0,1-1-1 0 0,-1 1 1 0 0,1 0-1 0 0,-1 0 1 0 0,1 0-1 0 0,0 1 1 0 0,-4 3-1 0 0,3-3 54 0 0,0 0 1 0 0,0-1-1 0 0,0 1 1 0 0,0-1-1 0 0,0 0 0 0 0,-1 0 1 0 0,1-1-1 0 0,0 1 0 0 0,-1-1 1 0 0,-5 1-1 0 0,69-7 493 0 0,-1-1 0 0 0,75-20 0 0 0,20-3-405 0 0,-89 20-84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4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0 916 7632 0 0,'10'-11'40'0'0,"-8"-2"113"0"0,1-4 23 0 0,44-46 455 0 0,-41 57-570 0 0,27-31 367 0 0,-1 0 1 0 0,-2-2 0 0 0,40-67 0 0 0,-67 101-371 0 0,-1-1 0 0 0,0 1-1 0 0,0-1 1 0 0,-1 1 0 0 0,3-12 0 0 0,-4 16-33 0 0,0 0 0 0 0,1-1 0 0 0,-1 1 1 0 0,0 0-1 0 0,0-1 0 0 0,0 1 0 0 0,0 0 0 0 0,0-1 0 0 0,-1 1 0 0 0,1 0 0 0 0,0-1 0 0 0,0 1 0 0 0,-1 0 1 0 0,1 0-1 0 0,-1-1 0 0 0,1 1 0 0 0,-1 0 0 0 0,0 0 0 0 0,1 0 0 0 0,-1 0 0 0 0,0 0 0 0 0,0 0 0 0 0,0 0 1 0 0,0 0-1 0 0,0 0 0 0 0,0 0 0 0 0,0 0 0 0 0,0 0 0 0 0,0 1 0 0 0,0-1 0 0 0,-2 0 0 0 0,-15 13 226 0 0,15-9-214 0 0,-17 14 39 0 0,0 1 0 0 0,2 0 1 0 0,0 2-1 0 0,1 0 0 0 0,1 1 0 0 0,-27 46 0 0 0,36-55-43 0 0,2 0 1 0 0,-1 0-1 0 0,1 1 1 0 0,1 0 0 0 0,0 0-1 0 0,1 0 1 0 0,1 0-1 0 0,0 1 1 0 0,0-1-1 0 0,2 0 1 0 0,-1 1-1 0 0,2-1 1 0 0,0 1-1 0 0,0-1 1 0 0,6 23 0 0 0,-5-30-21 0 0,0 0 1 0 0,0-1-1 0 0,0 0 1 0 0,1 0 0 0 0,-1 0-1 0 0,1 0 1 0 0,0 0 0 0 0,1 0-1 0 0,-1-1 1 0 0,1 1-1 0 0,0-1 1 0 0,0 0 0 0 0,0 0-1 0 0,1 0 1 0 0,-1-1 0 0 0,6 3-1 0 0,-2-2 0 0 0,-1 0-1 0 0,1-1 0 0 0,0 0 0 0 0,0-1 1 0 0,0 0-1 0 0,0 0 0 0 0,0 0 1 0 0,1-1-1 0 0,-1-1 0 0 0,10 0 1 0 0,-1 0-2 0 0,0-2 0 0 0,0 0 1 0 0,0-1-1 0 0,0-1 0 0 0,-1 0 1 0 0,0-2-1 0 0,0 0 1 0 0,0 0-1 0 0,0-1 0 0 0,18-12 1 0 0,-6-3-3 0 0,0-1 0 0 0,-1 0-1 0 0,-1-2 1 0 0,-2-2 0 0 0,-1 0 0 0 0,0-1 0 0 0,-2-1 0 0 0,-2-1 0 0 0,0-1 0 0 0,13-33 0 0 0,-21 40-17 0 0,-2 0 0 0 0,0-1-1 0 0,-2 0 1 0 0,0 0 0 0 0,3-32-1 0 0,4-132-222 0 0,-11 123 84 0 0,-2 38-71 0 0,-1 0 1 0 0,-2 0-1 0 0,0-1 0 0 0,-2 1 0 0 0,-10-37 1 0 0,14 65 199 0 0,1 0 0 0 0,-1 0 0 0 0,0-1 0 0 0,0 1 0 0 0,0 0 0 0 0,0-1 0 0 0,0 1 1 0 0,0 0-1 0 0,0 0 0 0 0,0-1 0 0 0,0 1 0 0 0,0 0 0 0 0,0-1 0 0 0,0 1 0 0 0,-1 0 1 0 0,1 0-1 0 0,0-1 0 0 0,0 1 0 0 0,0 0 0 0 0,0 0 0 0 0,0-1 0 0 0,0 1 0 0 0,-1 0 1 0 0,1 0-1 0 0,0-1 0 0 0,0 1 0 0 0,0 0 0 0 0,-1 0 0 0 0,1 0 0 0 0,0-1 0 0 0,0 1 1 0 0,-1 0-1 0 0,1 0 0 0 0,0 0 0 0 0,0 0 0 0 0,-1 0 0 0 0,1 0 0 0 0,0 0 0 0 0,0-1 0 0 0,-1 1 1 0 0,1 0-1 0 0,0 0 0 0 0,-1 0 0 0 0,1 0 0 0 0,0 0 0 0 0,0 0 0 0 0,-1 0 0 0 0,0 1 1 0 0,-6 16-125 0 0,-2 30 236 0 0,3 22 221 0 0,7 136 0 0 0,26 70 1405 0 0,-22-230-1421 0 0,31 360 2322 0 0,-34-389-2412 0 0,0-1-1 0 0,2 0 1 0 0,0-1-1 0 0,1 1 1 0 0,0-1 0 0 0,10 20-1 0 0,-14-33 93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11152 0 0,'1'0'39'0'0,"-1"0"1"0"0,1 0-1 0 0,-1-1 0 0 0,1 1 1 0 0,0 0-1 0 0,-1 0 1 0 0,1 0-1 0 0,-1 0 1 0 0,1 0-1 0 0,0-1 0 0 0,-1 1 1 0 0,1 1-1 0 0,0-1 1 0 0,-1 0-1 0 0,1 0 1 0 0,0 0-1 0 0,-1 0 0 0 0,1 0 1 0 0,-1 0-1 0 0,1 1 1 0 0,0-1-1 0 0,-1 0 0 0 0,1 0 1 0 0,-1 1-1 0 0,1-1 1 0 0,-1 1-1 0 0,1-1 1 0 0,-1 0-1 0 0,1 1 0 0 0,-1-1 1 0 0,0 1-1 0 0,1-1 1 0 0,-1 1-1 0 0,1-1 1 0 0,-1 1-1 0 0,0-1 0 0 0,0 1 1 0 0,1 0-1 0 0,-1-1 1 0 0,0 1-1 0 0,0-1 1 0 0,0 1-1 0 0,1 0 0 0 0,-1-1 1 0 0,0 1-1 0 0,0 0 1 0 0,0-1-1 0 0,0 1 1 0 0,0-1-1 0 0,0 1 0 0 0,0 0 1 0 0,-1-1-1 0 0,1 1 1 0 0,0 0-1 0 0,0-1 1 0 0,0 1-1 0 0,-1-1 0 0 0,1 1 1 0 0,0-1-1 0 0,-1 1 1 0 0,1-1-1 0 0,0 1 1 0 0,-1-1-1 0 0,1 1 0 0 0,-1-1 1 0 0,1 1-1 0 0,-1-1 1 0 0,1 1-1 0 0,-1-1 1 0 0,153-24 379 0 0,47-10-293 0 0,-143 22-112 0 0,1 2 1 0 0,0 2-1 0 0,65 1 0 0 0,-113 7-25 0 0,0 2-1 0 0,0-1 1 0 0,-1 1-1 0 0,1 0 1 0 0,-1 1-1 0 0,1 0 1 0 0,9 5-1 0 0,-15-7 4 0 0,-3 0-5 0 0,1-1 0 0 0,-1 1 1 0 0,1 0-1 0 0,-1 0 0 0 0,0-1 0 0 0,0 1 0 0 0,1 0 0 0 0,-1-1 0 0 0,0 1 0 0 0,0 0 0 0 0,0 0 0 0 0,1 0 0 0 0,-1-1 1 0 0,0 1-1 0 0,0 0 0 0 0,0 0 0 0 0,0-1 0 0 0,-1 1 0 0 0,1 0 0 0 0,0 0 0 0 0,0 0 0 0 0,0-1 0 0 0,-1 1 0 0 0,1 0 1 0 0,0-1-1 0 0,-1 1 0 0 0,1 0 0 0 0,-1-1 0 0 0,1 1 0 0 0,0 0 0 0 0,-1-1 0 0 0,0 2 0 0 0,0-1 1 0 0,-22 36-315 0 0,-1 0 0 0 0,-1-2 1 0 0,-3-1-1 0 0,-33 34 0 0 0,43-48 257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510 276 8936 0 0,'8'-26'48'0'0,"9"4"121"0"0,1 3-58 0 0,-1-4 25 0 0,-10 8 96 0 0,13-77 888 0 0,-16 41 1228 0 0,-4 51-1706 0 0,-1-1-594 0 0,0 2 0 0 0,0-1 0 0 0,0 0 0 0 0,-1 0 0 0 0,1 0 0 0 0,0 0 0 0 0,0 1 0 0 0,0-1 0 0 0,0 1-1 0 0,0-1 1 0 0,0 1 0 0 0,0-1 0 0 0,0 1 0 0 0,0-1 0 0 0,0 1 0 0 0,0 0 0 0 0,0 0 0 0 0,0-1 0 0 0,1 1 0 0 0,-2 1 0 0 0,-20 17 355 0 0,-55 45 139 0 0,-109 117 1 0 0,20-16-123 0 0,161-160-410 0 0,-105 103 108 0 0,101-97-106 0 0,5-4-8 0 0,26 7 2 0 0,-7-7-6 0 0,0 0 0 0 0,1-1 0 0 0,0-1 0 0 0,0 0 0 0 0,1-1 0 0 0,32 4 0 0 0,-4 0 0 0 0,22 4 6 0 0,78 19 30 0 0,-120-24-28 0 0,0 1 0 0 0,0 1 0 0 0,35 18 0 0 0,-57-25-5 0 0,14 7 19 0 0,0 1 0 0 0,22 18 0 0 0,-38-27-18 0 0,6 2 25 0 0,-6-3-21 0 0,-5-13 8 0 0,-129-327 242 0 0,56 40 300 0 0,48 160 178 0 0,21 124-304 0 0,3 19-304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12552 0 0,'4'0'46'0'0,"4"0"388"0"0,-4 2 707 0 0,-14 15 403 0 0,7-13-1508 0 0,-13 19 17 0 0,1 1-1 0 0,2 0 1 0 0,0 1 0 0 0,1 1-1 0 0,-9 29 1 0 0,18-42-39 0 0,-1 1 0 0 0,2-1 0 0 0,0 1 0 0 0,0-1 0 0 0,1 1 0 0 0,1 0 0 0 0,0-1 0 0 0,1 1 0 0 0,1 0 0 0 0,0-1 0 0 0,0 1 0 0 0,2-1 0 0 0,5 15 0 0 0,-6-19-7 0 0,0-1 0 0 0,0 0 0 0 0,2 0 0 0 0,-1 0 1 0 0,1 0-1 0 0,0 0 0 0 0,0-1 0 0 0,9 9 0 0 0,-10-12-3 0 0,1 0 0 0 0,0-1 0 0 0,0 1 0 0 0,1-1 0 0 0,-1 0-1 0 0,1 0 1 0 0,-1-1 0 0 0,1 0 0 0 0,0 0 0 0 0,0 0 0 0 0,0-1 0 0 0,0 1 0 0 0,7-1-1 0 0,-4 0-12 0 0,0 0 0 0 0,1-1-1 0 0,-1 0 1 0 0,1-1 0 0 0,-1 0 0 0 0,0 0-1 0 0,0-1 1 0 0,0 0 0 0 0,0-1-1 0 0,0 0 1 0 0,0 0 0 0 0,0-1-1 0 0,-1 0 1 0 0,0-1 0 0 0,0 0-1 0 0,0 0 1 0 0,0 0 0 0 0,-1-1-1 0 0,0 0 1 0 0,0-1 0 0 0,-1 0-1 0 0,0 0 1 0 0,0 0 0 0 0,0-1-1 0 0,-1 1 1 0 0,5-11 0 0 0,-3 5-24 0 0,0-1 1 0 0,0 0 0 0 0,-2 0-1 0 0,5-16 1 0 0,-9 24 26 0 0,0 1 1 0 0,0 0-1 0 0,-1-1 0 0 0,0 1 1 0 0,0-1-1 0 0,0 1 0 0 0,0-1 1 0 0,-1 1-1 0 0,0 0 0 0 0,0-1 1 0 0,0 1-1 0 0,-1 0 0 0 0,0 0 1 0 0,0 0-1 0 0,-3-6 1 0 0,-1 2 7 0 0,1-1 0 0 0,-1 2 1 0 0,-1-1-1 0 0,0 1 1 0 0,0 0-1 0 0,0 0 1 0 0,-1 0-1 0 0,0 1 1 0 0,-1 1-1 0 0,1-1 1 0 0,-1 1-1 0 0,-1 1 1 0 0,-17-8-1 0 0,11 7 29 0 0,0 1 0 0 0,-1 0 0 0 0,1 2 0 0 0,-1 0-1 0 0,0 1 1 0 0,0 0 0 0 0,0 1 0 0 0,-18 2 0 0 0,15 1 31 0 0,1 0 0 0 0,-1 1 1 0 0,-25 7-1 0 0,12 1 16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10040 0 0,'1'0'29'0'0,"42"-3"531"0"0,-2-1-1 0 0,1-2 1 0 0,-1-2-1 0 0,43-13 1 0 0,15-3-339 0 0,-66 18-197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9440 0 0,'7'0'0'0'0,"3"0"96"0"0,11 0 104 0 0,-1 0 48 0 0,3-7 64 0 0,22-4-160 0 0,-10 2-88 0 0,11-5 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04T03:44:5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77 8536 0 0,'-16'-40'69'0'0,"15"37"19"0"0,0 0-1 0 0,0 0 1 0 0,0 0-1 0 0,0 0 1 0 0,-1 0-1 0 0,1 0 1 0 0,-1 1-1 0 0,0-1 1 0 0,1 0 0 0 0,-2 1-1 0 0,-2-4 935 0 0,1 29-259 0 0,-3 2-564 0 0,1 1-1 0 0,2 0 1 0 0,1 0 0 0 0,0 1-1 0 0,2-1 1 0 0,3 30 0 0 0,2 3 169 0 0,9 89 523 0 0,-10-127-694 0 0,1 0 1 0 0,1 0-1 0 0,1-1 1 0 0,15 35-1 0 0,-20-52-166 0 0,1 0-1 0 0,-1-1 1 0 0,1 1 0 0 0,0-1-1 0 0,-1 0 1 0 0,1 0 0 0 0,0 0-1 0 0,0 1 1 0 0,1-2-1 0 0,-1 1 1 0 0,0 0 0 0 0,1 0-1 0 0,-1-1 1 0 0,1 1-1 0 0,-1-1 1 0 0,1 0 0 0 0,0 0-1 0 0,-1 0 1 0 0,1 0 0 0 0,0 0-1 0 0,0-1 1 0 0,0 1-1 0 0,0-1 1 0 0,0 0 0 0 0,0 0-1 0 0,-1 0 1 0 0,1 0-1 0 0,0 0 1 0 0,0-1 0 0 0,3 0-1 0 0,1-1-11 0 0,0 1 0 0 0,-1-2 0 0 0,1 1 0 0 0,0-1 0 0 0,-1 0 0 0 0,0 0 0 0 0,0 0 0 0 0,0-1 0 0 0,0 0 0 0 0,0 0 0 0 0,7-9 1 0 0,-8 8-15 0 0,0 0 1 0 0,0 0 0 0 0,-1-1 0 0 0,1 0 0 0 0,-2 0 0 0 0,1 0 0 0 0,-1 0-1 0 0,1-1 1 0 0,-2 1 0 0 0,1-1 0 0 0,-1 0 0 0 0,0 0 0 0 0,0 0 0 0 0,0-10 0 0 0,6-26 11 0 0,-4 22 121 0 0,-5 37 168 0 0,-7 37-5 0 0,0-3-113 0 0,1 0 1 0 0,3 1-1 0 0,2 0 0 0 0,8 98 0 0 0,-3-124-140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1DF0A-B555-4C2F-8327-6A57BCC9A8A5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C9C3A-40AB-4A45-A91F-D99943137E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1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445-10ED-BCBE-62DF-D80274323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743D-E9DE-FDD9-43F7-49AA60201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16BC8-2378-FA10-5A0C-B5F5CDAA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36CE-28A5-4BFE-9A41-5FB7C616C83F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AEAA0-7992-A473-7E67-50F5FA9C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4C10B-45F2-242E-187A-2D78BB86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96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1D85-E509-F1B9-58AB-A9F58F20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AC0BA-6278-E0F6-FF8B-1BF055436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EF07-3CC5-B4DE-C01E-23594E35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EC6C-59DC-4E71-A873-7BAFECB26900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9AAF-52AE-0A9A-FE80-DE001A36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E6B5-02AA-BDDD-70C6-98099D03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51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692E7-C5E8-D759-10DE-21A635EB6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049A6-CB92-A2D3-5F30-933BF2364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BAB6-E37E-A530-9A9A-8615E7A1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4480-0194-415B-912D-9386AFC1DF45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F852-658B-1EAB-700A-F663651A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EF04-70BB-4045-D210-BEDBBAE4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4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374E-007D-EAAA-D62F-C91FDC5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20DF3-24AF-BB62-E654-227A6210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0BA31-D63E-B647-EE7F-C682A260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B8D4-FA4B-4A2E-9583-BA31731F63D5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210A6-F5A9-25F2-49E1-D1C2C52D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EB5F4-732B-3507-A89D-7D4966A3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14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EB77-176A-1C62-A982-26B97BBF1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AA712-C6A8-8958-3555-72D91CE00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0139A-F9D9-09C6-C640-DA79F361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0810-7D01-48C8-9EF2-5CB12BC4C7B5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00B29-5A62-2D09-A792-3353CE93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59B18-0BF0-5655-CDA8-5CCD1151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8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377B-BCFB-8CDC-FCED-4488204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D9A3-03DD-7D60-4DB4-FCD41D40C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16474-E748-CB13-769C-3F752C3CA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4B4CF-432F-AF01-610A-FA22DE44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8B2A1-ADEC-4911-852F-1A601F40ACEC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82DEE-952A-841C-5807-EFAB244B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61031-D55E-635E-6302-8E1979AA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3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183B-0221-082A-1B6D-2C4CDF77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1C82A-56B1-2BC1-3EFA-599444C2E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C2F4B-FCCB-3A9E-8EEE-7CCB6B93D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FDCE0-32CF-946D-B840-18C5D5000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B090F-2DB0-E2A1-293D-53B1DBCE9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8AD22-4CEC-1C63-F9E2-9DE035E9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C8579-6B96-41FE-9EBA-8C00A8D016C0}" type="datetime1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6BBF8-A69D-EFA7-F26B-E952517D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1C53C-5336-9A16-D5F8-AE854FA4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2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2FD9-C5F6-012F-16D5-76EAFBC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C201C-9E8B-E625-5835-40ACF134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9F78-60EC-4AF4-B50D-C3A2565199A5}" type="datetime1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8C622-B2D1-4DB5-B771-0ED0E757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E408B-91D7-D995-8B01-62FE713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21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D4AF0-4C85-276D-0973-601FEDBF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AF1D-0DF3-4707-96D2-8E390204D530}" type="datetime1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55DF1-DEC4-A5B0-939E-B402B4AC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E32EF-BCE3-F19B-DEFF-D4334F87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57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8D7D-04A0-B763-EE03-F7EAA392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5514-5F26-BDF5-93DB-C2DFD8FB1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097E8-E2F7-129A-073B-5BD63E84A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7A6D-8BEB-9675-49C3-A21853FE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410C-8DF3-4D8B-95A9-A97E4FF265FB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3C219-2870-381A-1CED-2FAC2325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4A935-A5CD-9B22-1AF4-E11E140F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89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349F-CF6E-C377-A8E0-733335F0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04BD0-5DD9-AC9B-B26B-3818B0F66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D1FC1-CE7A-5142-B21B-4CD9C0410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170A6-4BD3-265A-C2B2-FDCBA463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EC04-85F7-426B-8A9A-E9FD72D1CCFC}" type="datetime1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42A29-3F69-D909-F272-AA8623F2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4CBC6-7AB9-9679-CD0F-183C4F00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68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7E3F1-DE9A-CCF2-51F1-6C3A1C9F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18211-6A3D-CE36-BA1D-B743FC96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08988-4BD9-5EA0-847A-EFEE4F709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903-CBA9-4226-855D-8454CE9BDA26}" type="datetime1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9A22-8D50-41A0-A9D5-C808B6AAB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A918D-6454-BBBD-3626-8F0523E12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EE387-3AFC-47C1-B318-C29BE89B8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8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5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9" Type="http://schemas.openxmlformats.org/officeDocument/2006/relationships/image" Target="../media/image125.png"/><Relationship Id="rId21" Type="http://schemas.openxmlformats.org/officeDocument/2006/relationships/image" Target="../media/image227.png"/><Relationship Id="rId34" Type="http://schemas.openxmlformats.org/officeDocument/2006/relationships/customXml" Target="../ink/ink222.xml"/><Relationship Id="rId42" Type="http://schemas.openxmlformats.org/officeDocument/2006/relationships/customXml" Target="../ink/ink226.xml"/><Relationship Id="rId7" Type="http://schemas.openxmlformats.org/officeDocument/2006/relationships/image" Target="../media/image220.png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8.xml"/><Relationship Id="rId11" Type="http://schemas.openxmlformats.org/officeDocument/2006/relationships/image" Target="../media/image222.png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37" Type="http://schemas.openxmlformats.org/officeDocument/2006/relationships/image" Target="../media/image110.png"/><Relationship Id="rId40" Type="http://schemas.openxmlformats.org/officeDocument/2006/relationships/customXml" Target="../ink/ink225.xml"/><Relationship Id="rId45" Type="http://schemas.openxmlformats.org/officeDocument/2006/relationships/image" Target="../media/image239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10" Type="http://schemas.openxmlformats.org/officeDocument/2006/relationships/customXml" Target="../ink/ink210.xml"/><Relationship Id="rId19" Type="http://schemas.openxmlformats.org/officeDocument/2006/relationships/image" Target="../media/image226.png"/><Relationship Id="rId31" Type="http://schemas.openxmlformats.org/officeDocument/2006/relationships/image" Target="../media/image232.png"/><Relationship Id="rId44" Type="http://schemas.openxmlformats.org/officeDocument/2006/relationships/customXml" Target="../ink/ink227.xml"/><Relationship Id="rId4" Type="http://schemas.openxmlformats.org/officeDocument/2006/relationships/customXml" Target="../ink/ink207.xml"/><Relationship Id="rId9" Type="http://schemas.openxmlformats.org/officeDocument/2006/relationships/image" Target="../media/image221.png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230.png"/><Relationship Id="rId30" Type="http://schemas.openxmlformats.org/officeDocument/2006/relationships/customXml" Target="../ink/ink220.xml"/><Relationship Id="rId35" Type="http://schemas.openxmlformats.org/officeDocument/2006/relationships/image" Target="../media/image109.png"/><Relationship Id="rId43" Type="http://schemas.openxmlformats.org/officeDocument/2006/relationships/image" Target="../media/image238.png"/><Relationship Id="rId8" Type="http://schemas.openxmlformats.org/officeDocument/2006/relationships/customXml" Target="../ink/ink209.xml"/><Relationship Id="rId3" Type="http://schemas.openxmlformats.org/officeDocument/2006/relationships/image" Target="../media/image218.png"/><Relationship Id="rId12" Type="http://schemas.openxmlformats.org/officeDocument/2006/relationships/customXml" Target="../ink/ink211.xml"/><Relationship Id="rId17" Type="http://schemas.openxmlformats.org/officeDocument/2006/relationships/image" Target="../media/image225.png"/><Relationship Id="rId25" Type="http://schemas.openxmlformats.org/officeDocument/2006/relationships/image" Target="../media/image229.png"/><Relationship Id="rId33" Type="http://schemas.openxmlformats.org/officeDocument/2006/relationships/image" Target="../media/image233.png"/><Relationship Id="rId38" Type="http://schemas.openxmlformats.org/officeDocument/2006/relationships/customXml" Target="../ink/ink224.xml"/><Relationship Id="rId20" Type="http://schemas.openxmlformats.org/officeDocument/2006/relationships/customXml" Target="../ink/ink215.xml"/><Relationship Id="rId41" Type="http://schemas.openxmlformats.org/officeDocument/2006/relationships/image" Target="../media/image2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2.xml"/><Relationship Id="rId63" Type="http://schemas.openxmlformats.org/officeDocument/2006/relationships/image" Target="../media/image34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82.png"/><Relationship Id="rId170" Type="http://schemas.openxmlformats.org/officeDocument/2006/relationships/customXml" Target="../ink/ink86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7.xml"/><Relationship Id="rId53" Type="http://schemas.openxmlformats.org/officeDocument/2006/relationships/image" Target="../media/image29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77.png"/><Relationship Id="rId5" Type="http://schemas.openxmlformats.org/officeDocument/2006/relationships/image" Target="../media/image5.png"/><Relationship Id="rId95" Type="http://schemas.openxmlformats.org/officeDocument/2006/relationships/image" Target="../media/image50.png"/><Relationship Id="rId160" Type="http://schemas.openxmlformats.org/officeDocument/2006/relationships/customXml" Target="../ink/ink81.xml"/><Relationship Id="rId181" Type="http://schemas.openxmlformats.org/officeDocument/2006/relationships/image" Target="../media/image93.png"/><Relationship Id="rId22" Type="http://schemas.openxmlformats.org/officeDocument/2006/relationships/customXml" Target="../ink/ink12.xml"/><Relationship Id="rId43" Type="http://schemas.openxmlformats.org/officeDocument/2006/relationships/image" Target="../media/image24.png"/><Relationship Id="rId64" Type="http://schemas.openxmlformats.org/officeDocument/2006/relationships/customXml" Target="../ink/ink33.xml"/><Relationship Id="rId118" Type="http://schemas.openxmlformats.org/officeDocument/2006/relationships/customXml" Target="../ink/ink60.xml"/><Relationship Id="rId139" Type="http://schemas.openxmlformats.org/officeDocument/2006/relationships/image" Target="../media/image72.png"/><Relationship Id="rId85" Type="http://schemas.openxmlformats.org/officeDocument/2006/relationships/image" Target="../media/image45.png"/><Relationship Id="rId150" Type="http://schemas.openxmlformats.org/officeDocument/2006/relationships/customXml" Target="../ink/ink76.xml"/><Relationship Id="rId171" Type="http://schemas.openxmlformats.org/officeDocument/2006/relationships/image" Target="../media/image88.png"/><Relationship Id="rId192" Type="http://schemas.openxmlformats.org/officeDocument/2006/relationships/customXml" Target="../ink/ink97.xml"/><Relationship Id="rId206" Type="http://schemas.openxmlformats.org/officeDocument/2006/relationships/customXml" Target="../ink/ink104.xml"/><Relationship Id="rId12" Type="http://schemas.openxmlformats.org/officeDocument/2006/relationships/customXml" Target="../ink/ink7.xml"/><Relationship Id="rId33" Type="http://schemas.openxmlformats.org/officeDocument/2006/relationships/image" Target="../media/image19.png"/><Relationship Id="rId108" Type="http://schemas.openxmlformats.org/officeDocument/2006/relationships/customXml" Target="../ink/ink55.xml"/><Relationship Id="rId129" Type="http://schemas.openxmlformats.org/officeDocument/2006/relationships/image" Target="../media/image67.png"/><Relationship Id="rId54" Type="http://schemas.openxmlformats.org/officeDocument/2006/relationships/customXml" Target="../ink/ink28.xml"/><Relationship Id="rId75" Type="http://schemas.openxmlformats.org/officeDocument/2006/relationships/image" Target="../media/image40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61" Type="http://schemas.openxmlformats.org/officeDocument/2006/relationships/image" Target="../media/image83.png"/><Relationship Id="rId182" Type="http://schemas.openxmlformats.org/officeDocument/2006/relationships/customXml" Target="../ink/ink92.xml"/><Relationship Id="rId6" Type="http://schemas.openxmlformats.org/officeDocument/2006/relationships/customXml" Target="../ink/ink4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44" Type="http://schemas.openxmlformats.org/officeDocument/2006/relationships/customXml" Target="../ink/ink23.xml"/><Relationship Id="rId65" Type="http://schemas.openxmlformats.org/officeDocument/2006/relationships/image" Target="../media/image35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51" Type="http://schemas.openxmlformats.org/officeDocument/2006/relationships/image" Target="../media/image78.png"/><Relationship Id="rId172" Type="http://schemas.openxmlformats.org/officeDocument/2006/relationships/customXml" Target="../ink/ink87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34" Type="http://schemas.openxmlformats.org/officeDocument/2006/relationships/customXml" Target="../ink/ink18.xml"/><Relationship Id="rId55" Type="http://schemas.openxmlformats.org/officeDocument/2006/relationships/image" Target="../media/image30.png"/><Relationship Id="rId76" Type="http://schemas.openxmlformats.org/officeDocument/2006/relationships/customXml" Target="../ink/ink39.xml"/><Relationship Id="rId97" Type="http://schemas.openxmlformats.org/officeDocument/2006/relationships/image" Target="../media/image51.png"/><Relationship Id="rId120" Type="http://schemas.openxmlformats.org/officeDocument/2006/relationships/customXml" Target="../ink/ink61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82.xml"/><Relationship Id="rId183" Type="http://schemas.openxmlformats.org/officeDocument/2006/relationships/image" Target="../media/image94.png"/><Relationship Id="rId24" Type="http://schemas.openxmlformats.org/officeDocument/2006/relationships/customXml" Target="../ink/ink13.xml"/><Relationship Id="rId45" Type="http://schemas.openxmlformats.org/officeDocument/2006/relationships/image" Target="../media/image25.png"/><Relationship Id="rId66" Type="http://schemas.openxmlformats.org/officeDocument/2006/relationships/customXml" Target="../ink/ink34.xml"/><Relationship Id="rId87" Type="http://schemas.openxmlformats.org/officeDocument/2006/relationships/image" Target="../media/image46.png"/><Relationship Id="rId110" Type="http://schemas.openxmlformats.org/officeDocument/2006/relationships/customXml" Target="../ink/ink56.xml"/><Relationship Id="rId131" Type="http://schemas.openxmlformats.org/officeDocument/2006/relationships/image" Target="../media/image68.png"/><Relationship Id="rId61" Type="http://schemas.openxmlformats.org/officeDocument/2006/relationships/image" Target="../media/image33.png"/><Relationship Id="rId82" Type="http://schemas.openxmlformats.org/officeDocument/2006/relationships/customXml" Target="../ink/ink42.xml"/><Relationship Id="rId152" Type="http://schemas.openxmlformats.org/officeDocument/2006/relationships/customXml" Target="../ink/ink77.xml"/><Relationship Id="rId173" Type="http://schemas.openxmlformats.org/officeDocument/2006/relationships/image" Target="../media/image89.png"/><Relationship Id="rId194" Type="http://schemas.openxmlformats.org/officeDocument/2006/relationships/customXml" Target="../ink/ink98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208" Type="http://schemas.openxmlformats.org/officeDocument/2006/relationships/customXml" Target="../ink/ink105.xml"/><Relationship Id="rId19" Type="http://schemas.openxmlformats.org/officeDocument/2006/relationships/image" Target="../media/image12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20.png"/><Relationship Id="rId56" Type="http://schemas.openxmlformats.org/officeDocument/2006/relationships/customXml" Target="../ink/ink29.xml"/><Relationship Id="rId77" Type="http://schemas.openxmlformats.org/officeDocument/2006/relationships/image" Target="../media/image41.png"/><Relationship Id="rId100" Type="http://schemas.openxmlformats.org/officeDocument/2006/relationships/customXml" Target="../ink/ink51.xml"/><Relationship Id="rId105" Type="http://schemas.openxmlformats.org/officeDocument/2006/relationships/image" Target="../media/image55.png"/><Relationship Id="rId126" Type="http://schemas.openxmlformats.org/officeDocument/2006/relationships/customXml" Target="../ink/ink64.xml"/><Relationship Id="rId147" Type="http://schemas.openxmlformats.org/officeDocument/2006/relationships/image" Target="../media/image76.png"/><Relationship Id="rId168" Type="http://schemas.openxmlformats.org/officeDocument/2006/relationships/customXml" Target="../ink/ink85.xml"/><Relationship Id="rId8" Type="http://schemas.openxmlformats.org/officeDocument/2006/relationships/customXml" Target="../ink/ink5.xml"/><Relationship Id="rId51" Type="http://schemas.openxmlformats.org/officeDocument/2006/relationships/image" Target="../media/image28.png"/><Relationship Id="rId72" Type="http://schemas.openxmlformats.org/officeDocument/2006/relationships/customXml" Target="../ink/ink37.xml"/><Relationship Id="rId93" Type="http://schemas.openxmlformats.org/officeDocument/2006/relationships/image" Target="../media/image49.png"/><Relationship Id="rId98" Type="http://schemas.openxmlformats.org/officeDocument/2006/relationships/customXml" Target="../ink/ink50.xml"/><Relationship Id="rId121" Type="http://schemas.openxmlformats.org/officeDocument/2006/relationships/image" Target="../media/image63.png"/><Relationship Id="rId142" Type="http://schemas.openxmlformats.org/officeDocument/2006/relationships/customXml" Target="../ink/ink72.xml"/><Relationship Id="rId163" Type="http://schemas.openxmlformats.org/officeDocument/2006/relationships/image" Target="../media/image84.png"/><Relationship Id="rId184" Type="http://schemas.openxmlformats.org/officeDocument/2006/relationships/customXml" Target="../ink/ink93.xml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5" Type="http://schemas.openxmlformats.org/officeDocument/2006/relationships/image" Target="../media/image15.png"/><Relationship Id="rId46" Type="http://schemas.openxmlformats.org/officeDocument/2006/relationships/customXml" Target="../ink/ink24.xml"/><Relationship Id="rId67" Type="http://schemas.openxmlformats.org/officeDocument/2006/relationships/image" Target="../media/image36.png"/><Relationship Id="rId116" Type="http://schemas.openxmlformats.org/officeDocument/2006/relationships/customXml" Target="../ink/ink59.xml"/><Relationship Id="rId137" Type="http://schemas.openxmlformats.org/officeDocument/2006/relationships/image" Target="../media/image71.png"/><Relationship Id="rId158" Type="http://schemas.openxmlformats.org/officeDocument/2006/relationships/customXml" Target="../ink/ink80.xml"/><Relationship Id="rId20" Type="http://schemas.openxmlformats.org/officeDocument/2006/relationships/customXml" Target="../ink/ink11.xml"/><Relationship Id="rId41" Type="http://schemas.openxmlformats.org/officeDocument/2006/relationships/image" Target="../media/image23.png"/><Relationship Id="rId62" Type="http://schemas.openxmlformats.org/officeDocument/2006/relationships/customXml" Target="../ink/ink32.xml"/><Relationship Id="rId83" Type="http://schemas.openxmlformats.org/officeDocument/2006/relationships/image" Target="../media/image44.png"/><Relationship Id="rId88" Type="http://schemas.openxmlformats.org/officeDocument/2006/relationships/customXml" Target="../ink/ink45.xml"/><Relationship Id="rId111" Type="http://schemas.openxmlformats.org/officeDocument/2006/relationships/image" Target="../media/image58.png"/><Relationship Id="rId132" Type="http://schemas.openxmlformats.org/officeDocument/2006/relationships/customXml" Target="../ink/ink67.xml"/><Relationship Id="rId153" Type="http://schemas.openxmlformats.org/officeDocument/2006/relationships/image" Target="../media/image79.png"/><Relationship Id="rId174" Type="http://schemas.openxmlformats.org/officeDocument/2006/relationships/customXml" Target="../ink/ink88.xml"/><Relationship Id="rId179" Type="http://schemas.openxmlformats.org/officeDocument/2006/relationships/image" Target="../media/image92.png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190" Type="http://schemas.openxmlformats.org/officeDocument/2006/relationships/customXml" Target="../ink/ink96.xml"/><Relationship Id="rId204" Type="http://schemas.openxmlformats.org/officeDocument/2006/relationships/customXml" Target="../ink/ink103.xml"/><Relationship Id="rId15" Type="http://schemas.openxmlformats.org/officeDocument/2006/relationships/image" Target="../media/image10.png"/><Relationship Id="rId36" Type="http://schemas.openxmlformats.org/officeDocument/2006/relationships/customXml" Target="../ink/ink19.xml"/><Relationship Id="rId57" Type="http://schemas.openxmlformats.org/officeDocument/2006/relationships/image" Target="../media/image31.png"/><Relationship Id="rId106" Type="http://schemas.openxmlformats.org/officeDocument/2006/relationships/customXml" Target="../ink/ink54.xml"/><Relationship Id="rId127" Type="http://schemas.openxmlformats.org/officeDocument/2006/relationships/image" Target="../media/image66.png"/><Relationship Id="rId10" Type="http://schemas.openxmlformats.org/officeDocument/2006/relationships/customXml" Target="../ink/ink6.xml"/><Relationship Id="rId31" Type="http://schemas.openxmlformats.org/officeDocument/2006/relationships/image" Target="../media/image18.png"/><Relationship Id="rId52" Type="http://schemas.openxmlformats.org/officeDocument/2006/relationships/customXml" Target="../ink/ink27.xml"/><Relationship Id="rId73" Type="http://schemas.openxmlformats.org/officeDocument/2006/relationships/image" Target="../media/image39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2.xml"/><Relationship Id="rId143" Type="http://schemas.openxmlformats.org/officeDocument/2006/relationships/image" Target="../media/image74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169" Type="http://schemas.openxmlformats.org/officeDocument/2006/relationships/image" Target="../media/image87.png"/><Relationship Id="rId185" Type="http://schemas.openxmlformats.org/officeDocument/2006/relationships/image" Target="../media/image95.png"/><Relationship Id="rId4" Type="http://schemas.openxmlformats.org/officeDocument/2006/relationships/customXml" Target="../ink/ink3.xml"/><Relationship Id="rId9" Type="http://schemas.openxmlformats.org/officeDocument/2006/relationships/image" Target="../media/image7.png"/><Relationship Id="rId180" Type="http://schemas.openxmlformats.org/officeDocument/2006/relationships/customXml" Target="../ink/ink91.xml"/><Relationship Id="rId210" Type="http://schemas.openxmlformats.org/officeDocument/2006/relationships/customXml" Target="../ink/ink106.xml"/><Relationship Id="rId26" Type="http://schemas.openxmlformats.org/officeDocument/2006/relationships/customXml" Target="../ink/ink14.xml"/><Relationship Id="rId47" Type="http://schemas.openxmlformats.org/officeDocument/2006/relationships/image" Target="../media/image26.png"/><Relationship Id="rId68" Type="http://schemas.openxmlformats.org/officeDocument/2006/relationships/customXml" Target="../ink/ink35.xml"/><Relationship Id="rId89" Type="http://schemas.openxmlformats.org/officeDocument/2006/relationships/image" Target="../media/image47.png"/><Relationship Id="rId112" Type="http://schemas.openxmlformats.org/officeDocument/2006/relationships/customXml" Target="../ink/ink57.xml"/><Relationship Id="rId133" Type="http://schemas.openxmlformats.org/officeDocument/2006/relationships/image" Target="../media/image69.png"/><Relationship Id="rId154" Type="http://schemas.openxmlformats.org/officeDocument/2006/relationships/customXml" Target="../ink/ink78.xml"/><Relationship Id="rId175" Type="http://schemas.openxmlformats.org/officeDocument/2006/relationships/image" Target="../media/image90.png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customXml" Target="../ink/ink9.xml"/><Relationship Id="rId37" Type="http://schemas.openxmlformats.org/officeDocument/2006/relationships/image" Target="../media/image21.png"/><Relationship Id="rId58" Type="http://schemas.openxmlformats.org/officeDocument/2006/relationships/customXml" Target="../ink/ink30.xml"/><Relationship Id="rId79" Type="http://schemas.openxmlformats.org/officeDocument/2006/relationships/image" Target="../media/image42.png"/><Relationship Id="rId102" Type="http://schemas.openxmlformats.org/officeDocument/2006/relationships/customXml" Target="../ink/ink52.xml"/><Relationship Id="rId123" Type="http://schemas.openxmlformats.org/officeDocument/2006/relationships/image" Target="../media/image64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image" Target="../media/image85.png"/><Relationship Id="rId186" Type="http://schemas.openxmlformats.org/officeDocument/2006/relationships/customXml" Target="../ink/ink94.xml"/><Relationship Id="rId211" Type="http://schemas.openxmlformats.org/officeDocument/2006/relationships/image" Target="../media/image108.png"/><Relationship Id="rId27" Type="http://schemas.openxmlformats.org/officeDocument/2006/relationships/image" Target="../media/image16.png"/><Relationship Id="rId48" Type="http://schemas.openxmlformats.org/officeDocument/2006/relationships/customXml" Target="../ink/ink25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55" Type="http://schemas.openxmlformats.org/officeDocument/2006/relationships/image" Target="../media/image80.png"/><Relationship Id="rId176" Type="http://schemas.openxmlformats.org/officeDocument/2006/relationships/customXml" Target="../ink/ink89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17" Type="http://schemas.openxmlformats.org/officeDocument/2006/relationships/image" Target="../media/image11.png"/><Relationship Id="rId38" Type="http://schemas.openxmlformats.org/officeDocument/2006/relationships/customXml" Target="../ink/ink20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3.xml"/><Relationship Id="rId70" Type="http://schemas.openxmlformats.org/officeDocument/2006/relationships/customXml" Target="../ink/ink36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4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5.xml"/><Relationship Id="rId49" Type="http://schemas.openxmlformats.org/officeDocument/2006/relationships/image" Target="../media/image27.png"/><Relationship Id="rId114" Type="http://schemas.openxmlformats.org/officeDocument/2006/relationships/customXml" Target="../ink/ink58.xml"/><Relationship Id="rId60" Type="http://schemas.openxmlformats.org/officeDocument/2006/relationships/customXml" Target="../ink/ink31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9.xml"/><Relationship Id="rId177" Type="http://schemas.openxmlformats.org/officeDocument/2006/relationships/image" Target="../media/image91.png"/><Relationship Id="rId198" Type="http://schemas.openxmlformats.org/officeDocument/2006/relationships/customXml" Target="../ink/ink100.xml"/><Relationship Id="rId202" Type="http://schemas.openxmlformats.org/officeDocument/2006/relationships/customXml" Target="../ink/ink102.xml"/><Relationship Id="rId18" Type="http://schemas.openxmlformats.org/officeDocument/2006/relationships/customXml" Target="../ink/ink10.xml"/><Relationship Id="rId39" Type="http://schemas.openxmlformats.org/officeDocument/2006/relationships/image" Target="../media/image22.png"/><Relationship Id="rId50" Type="http://schemas.openxmlformats.org/officeDocument/2006/relationships/customXml" Target="../ink/ink26.xml"/><Relationship Id="rId104" Type="http://schemas.openxmlformats.org/officeDocument/2006/relationships/customXml" Target="../ink/ink53.xml"/><Relationship Id="rId125" Type="http://schemas.openxmlformats.org/officeDocument/2006/relationships/image" Target="../media/image65.png"/><Relationship Id="rId146" Type="http://schemas.openxmlformats.org/officeDocument/2006/relationships/customXml" Target="../ink/ink74.xml"/><Relationship Id="rId167" Type="http://schemas.openxmlformats.org/officeDocument/2006/relationships/image" Target="../media/image86.png"/><Relationship Id="rId188" Type="http://schemas.openxmlformats.org/officeDocument/2006/relationships/customXml" Target="../ink/ink95.xml"/><Relationship Id="rId71" Type="http://schemas.openxmlformats.org/officeDocument/2006/relationships/image" Target="../media/image38.png"/><Relationship Id="rId92" Type="http://schemas.openxmlformats.org/officeDocument/2006/relationships/customXml" Target="../ink/ink47.xml"/><Relationship Id="rId2" Type="http://schemas.openxmlformats.org/officeDocument/2006/relationships/customXml" Target="../ink/ink2.xml"/><Relationship Id="rId29" Type="http://schemas.openxmlformats.org/officeDocument/2006/relationships/image" Target="../media/image17.png"/><Relationship Id="rId40" Type="http://schemas.openxmlformats.org/officeDocument/2006/relationships/customXml" Target="../ink/ink21.xml"/><Relationship Id="rId115" Type="http://schemas.openxmlformats.org/officeDocument/2006/relationships/image" Target="../media/image60.png"/><Relationship Id="rId136" Type="http://schemas.openxmlformats.org/officeDocument/2006/relationships/customXml" Target="../ink/ink69.xml"/><Relationship Id="rId157" Type="http://schemas.openxmlformats.org/officeDocument/2006/relationships/image" Target="../media/image81.png"/><Relationship Id="rId178" Type="http://schemas.openxmlformats.org/officeDocument/2006/relationships/customXml" Target="../ink/ink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15.png"/><Relationship Id="rId18" Type="http://schemas.openxmlformats.org/officeDocument/2006/relationships/customXml" Target="../ink/ink114.xml"/><Relationship Id="rId26" Type="http://schemas.openxmlformats.org/officeDocument/2006/relationships/customXml" Target="../ink/ink118.xml"/><Relationship Id="rId3" Type="http://schemas.openxmlformats.org/officeDocument/2006/relationships/image" Target="../media/image8.emf"/><Relationship Id="rId21" Type="http://schemas.openxmlformats.org/officeDocument/2006/relationships/image" Target="../media/image119.png"/><Relationship Id="rId7" Type="http://schemas.openxmlformats.org/officeDocument/2006/relationships/image" Target="../media/image112.png"/><Relationship Id="rId12" Type="http://schemas.openxmlformats.org/officeDocument/2006/relationships/customXml" Target="../ink/ink111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2" Type="http://schemas.openxmlformats.org/officeDocument/2006/relationships/image" Target="../media/image7.emf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114.png"/><Relationship Id="rId24" Type="http://schemas.openxmlformats.org/officeDocument/2006/relationships/customXml" Target="../ink/ink117.xml"/><Relationship Id="rId5" Type="http://schemas.openxmlformats.org/officeDocument/2006/relationships/image" Target="../media/image111.png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119.xml"/><Relationship Id="rId10" Type="http://schemas.openxmlformats.org/officeDocument/2006/relationships/customXml" Target="../ink/ink110.xml"/><Relationship Id="rId19" Type="http://schemas.openxmlformats.org/officeDocument/2006/relationships/image" Target="../media/image118.png"/><Relationship Id="rId31" Type="http://schemas.openxmlformats.org/officeDocument/2006/relationships/image" Target="../media/image124.png"/><Relationship Id="rId4" Type="http://schemas.openxmlformats.org/officeDocument/2006/relationships/customXml" Target="../ink/ink107.xml"/><Relationship Id="rId9" Type="http://schemas.openxmlformats.org/officeDocument/2006/relationships/image" Target="../media/image113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image" Target="../media/image122.png"/><Relationship Id="rId30" Type="http://schemas.openxmlformats.org/officeDocument/2006/relationships/customXml" Target="../ink/ink1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1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.png"/><Relationship Id="rId21" Type="http://schemas.openxmlformats.org/officeDocument/2006/relationships/image" Target="../media/image137.png"/><Relationship Id="rId42" Type="http://schemas.openxmlformats.org/officeDocument/2006/relationships/customXml" Target="../ink/ink142.xml"/><Relationship Id="rId63" Type="http://schemas.openxmlformats.org/officeDocument/2006/relationships/image" Target="../media/image158.png"/><Relationship Id="rId84" Type="http://schemas.openxmlformats.org/officeDocument/2006/relationships/customXml" Target="../ink/ink163.xml"/><Relationship Id="rId138" Type="http://schemas.openxmlformats.org/officeDocument/2006/relationships/customXml" Target="../ink/ink190.xml"/><Relationship Id="rId159" Type="http://schemas.openxmlformats.org/officeDocument/2006/relationships/image" Target="../media/image206.png"/><Relationship Id="rId107" Type="http://schemas.openxmlformats.org/officeDocument/2006/relationships/image" Target="../media/image180.png"/><Relationship Id="rId11" Type="http://schemas.openxmlformats.org/officeDocument/2006/relationships/image" Target="../media/image132.png"/><Relationship Id="rId32" Type="http://schemas.openxmlformats.org/officeDocument/2006/relationships/customXml" Target="../ink/ink137.xml"/><Relationship Id="rId53" Type="http://schemas.openxmlformats.org/officeDocument/2006/relationships/image" Target="../media/image153.png"/><Relationship Id="rId74" Type="http://schemas.openxmlformats.org/officeDocument/2006/relationships/customXml" Target="../ink/ink158.xml"/><Relationship Id="rId128" Type="http://schemas.openxmlformats.org/officeDocument/2006/relationships/customXml" Target="../ink/ink185.xml"/><Relationship Id="rId149" Type="http://schemas.openxmlformats.org/officeDocument/2006/relationships/image" Target="../media/image201.png"/><Relationship Id="rId5" Type="http://schemas.openxmlformats.org/officeDocument/2006/relationships/image" Target="../media/image129.png"/><Relationship Id="rId95" Type="http://schemas.openxmlformats.org/officeDocument/2006/relationships/image" Target="../media/image174.png"/><Relationship Id="rId160" Type="http://schemas.openxmlformats.org/officeDocument/2006/relationships/customXml" Target="../ink/ink201.xml"/><Relationship Id="rId22" Type="http://schemas.openxmlformats.org/officeDocument/2006/relationships/customXml" Target="../ink/ink132.xml"/><Relationship Id="rId43" Type="http://schemas.openxmlformats.org/officeDocument/2006/relationships/image" Target="../media/image148.png"/><Relationship Id="rId64" Type="http://schemas.openxmlformats.org/officeDocument/2006/relationships/customXml" Target="../ink/ink153.xml"/><Relationship Id="rId118" Type="http://schemas.openxmlformats.org/officeDocument/2006/relationships/customXml" Target="../ink/ink180.xml"/><Relationship Id="rId139" Type="http://schemas.openxmlformats.org/officeDocument/2006/relationships/image" Target="../media/image196.png"/><Relationship Id="rId85" Type="http://schemas.openxmlformats.org/officeDocument/2006/relationships/image" Target="../media/image169.png"/><Relationship Id="rId150" Type="http://schemas.openxmlformats.org/officeDocument/2006/relationships/customXml" Target="../ink/ink196.xml"/><Relationship Id="rId12" Type="http://schemas.openxmlformats.org/officeDocument/2006/relationships/customXml" Target="../ink/ink127.xml"/><Relationship Id="rId17" Type="http://schemas.openxmlformats.org/officeDocument/2006/relationships/image" Target="../media/image135.png"/><Relationship Id="rId33" Type="http://schemas.openxmlformats.org/officeDocument/2006/relationships/image" Target="../media/image143.png"/><Relationship Id="rId38" Type="http://schemas.openxmlformats.org/officeDocument/2006/relationships/customXml" Target="../ink/ink140.xml"/><Relationship Id="rId59" Type="http://schemas.openxmlformats.org/officeDocument/2006/relationships/image" Target="../media/image156.png"/><Relationship Id="rId103" Type="http://schemas.openxmlformats.org/officeDocument/2006/relationships/image" Target="../media/image178.png"/><Relationship Id="rId108" Type="http://schemas.openxmlformats.org/officeDocument/2006/relationships/customXml" Target="../ink/ink175.xml"/><Relationship Id="rId124" Type="http://schemas.openxmlformats.org/officeDocument/2006/relationships/customXml" Target="../ink/ink183.xml"/><Relationship Id="rId129" Type="http://schemas.openxmlformats.org/officeDocument/2006/relationships/image" Target="../media/image191.png"/><Relationship Id="rId54" Type="http://schemas.openxmlformats.org/officeDocument/2006/relationships/customXml" Target="../ink/ink148.xml"/><Relationship Id="rId70" Type="http://schemas.openxmlformats.org/officeDocument/2006/relationships/customXml" Target="../ink/ink156.xml"/><Relationship Id="rId75" Type="http://schemas.openxmlformats.org/officeDocument/2006/relationships/image" Target="../media/image164.png"/><Relationship Id="rId91" Type="http://schemas.openxmlformats.org/officeDocument/2006/relationships/image" Target="../media/image172.png"/><Relationship Id="rId96" Type="http://schemas.openxmlformats.org/officeDocument/2006/relationships/customXml" Target="../ink/ink169.xml"/><Relationship Id="rId140" Type="http://schemas.openxmlformats.org/officeDocument/2006/relationships/customXml" Target="../ink/ink191.xml"/><Relationship Id="rId145" Type="http://schemas.openxmlformats.org/officeDocument/2006/relationships/image" Target="../media/image199.png"/><Relationship Id="rId161" Type="http://schemas.openxmlformats.org/officeDocument/2006/relationships/image" Target="../media/image207.png"/><Relationship Id="rId166" Type="http://schemas.openxmlformats.org/officeDocument/2006/relationships/customXml" Target="../ink/ink2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23" Type="http://schemas.openxmlformats.org/officeDocument/2006/relationships/image" Target="../media/image138.png"/><Relationship Id="rId28" Type="http://schemas.openxmlformats.org/officeDocument/2006/relationships/customXml" Target="../ink/ink135.xml"/><Relationship Id="rId49" Type="http://schemas.openxmlformats.org/officeDocument/2006/relationships/image" Target="../media/image151.png"/><Relationship Id="rId114" Type="http://schemas.openxmlformats.org/officeDocument/2006/relationships/customXml" Target="../ink/ink178.xml"/><Relationship Id="rId119" Type="http://schemas.openxmlformats.org/officeDocument/2006/relationships/image" Target="../media/image186.png"/><Relationship Id="rId44" Type="http://schemas.openxmlformats.org/officeDocument/2006/relationships/customXml" Target="../ink/ink143.xml"/><Relationship Id="rId60" Type="http://schemas.openxmlformats.org/officeDocument/2006/relationships/customXml" Target="../ink/ink151.xml"/><Relationship Id="rId65" Type="http://schemas.openxmlformats.org/officeDocument/2006/relationships/image" Target="../media/image159.png"/><Relationship Id="rId81" Type="http://schemas.openxmlformats.org/officeDocument/2006/relationships/image" Target="../media/image167.png"/><Relationship Id="rId86" Type="http://schemas.openxmlformats.org/officeDocument/2006/relationships/customXml" Target="../ink/ink164.xml"/><Relationship Id="rId130" Type="http://schemas.openxmlformats.org/officeDocument/2006/relationships/customXml" Target="../ink/ink186.xml"/><Relationship Id="rId135" Type="http://schemas.openxmlformats.org/officeDocument/2006/relationships/image" Target="../media/image194.png"/><Relationship Id="rId151" Type="http://schemas.openxmlformats.org/officeDocument/2006/relationships/image" Target="../media/image202.png"/><Relationship Id="rId156" Type="http://schemas.openxmlformats.org/officeDocument/2006/relationships/customXml" Target="../ink/ink199.xml"/><Relationship Id="rId13" Type="http://schemas.openxmlformats.org/officeDocument/2006/relationships/image" Target="../media/image133.png"/><Relationship Id="rId18" Type="http://schemas.openxmlformats.org/officeDocument/2006/relationships/customXml" Target="../ink/ink130.xml"/><Relationship Id="rId39" Type="http://schemas.openxmlformats.org/officeDocument/2006/relationships/image" Target="../media/image146.png"/><Relationship Id="rId109" Type="http://schemas.openxmlformats.org/officeDocument/2006/relationships/image" Target="../media/image181.png"/><Relationship Id="rId34" Type="http://schemas.openxmlformats.org/officeDocument/2006/relationships/customXml" Target="../ink/ink138.xml"/><Relationship Id="rId50" Type="http://schemas.openxmlformats.org/officeDocument/2006/relationships/customXml" Target="../ink/ink146.xml"/><Relationship Id="rId55" Type="http://schemas.openxmlformats.org/officeDocument/2006/relationships/image" Target="../media/image154.png"/><Relationship Id="rId76" Type="http://schemas.openxmlformats.org/officeDocument/2006/relationships/customXml" Target="../ink/ink159.xml"/><Relationship Id="rId97" Type="http://schemas.openxmlformats.org/officeDocument/2006/relationships/image" Target="../media/image175.png"/><Relationship Id="rId104" Type="http://schemas.openxmlformats.org/officeDocument/2006/relationships/customXml" Target="../ink/ink173.xml"/><Relationship Id="rId120" Type="http://schemas.openxmlformats.org/officeDocument/2006/relationships/customXml" Target="../ink/ink181.xml"/><Relationship Id="rId125" Type="http://schemas.openxmlformats.org/officeDocument/2006/relationships/image" Target="../media/image189.png"/><Relationship Id="rId141" Type="http://schemas.openxmlformats.org/officeDocument/2006/relationships/image" Target="../media/image197.png"/><Relationship Id="rId146" Type="http://schemas.openxmlformats.org/officeDocument/2006/relationships/customXml" Target="../ink/ink194.xml"/><Relationship Id="rId167" Type="http://schemas.openxmlformats.org/officeDocument/2006/relationships/image" Target="../media/image210.png"/><Relationship Id="rId7" Type="http://schemas.openxmlformats.org/officeDocument/2006/relationships/image" Target="../media/image130.png"/><Relationship Id="rId71" Type="http://schemas.openxmlformats.org/officeDocument/2006/relationships/image" Target="../media/image162.png"/><Relationship Id="rId92" Type="http://schemas.openxmlformats.org/officeDocument/2006/relationships/customXml" Target="../ink/ink167.xml"/><Relationship Id="rId162" Type="http://schemas.openxmlformats.org/officeDocument/2006/relationships/customXml" Target="../ink/ink202.xml"/><Relationship Id="rId2" Type="http://schemas.openxmlformats.org/officeDocument/2006/relationships/customXml" Target="../ink/ink122.xml"/><Relationship Id="rId29" Type="http://schemas.openxmlformats.org/officeDocument/2006/relationships/image" Target="../media/image141.png"/><Relationship Id="rId24" Type="http://schemas.openxmlformats.org/officeDocument/2006/relationships/customXml" Target="../ink/ink133.xml"/><Relationship Id="rId40" Type="http://schemas.openxmlformats.org/officeDocument/2006/relationships/customXml" Target="../ink/ink141.xml"/><Relationship Id="rId45" Type="http://schemas.openxmlformats.org/officeDocument/2006/relationships/image" Target="../media/image149.png"/><Relationship Id="rId66" Type="http://schemas.openxmlformats.org/officeDocument/2006/relationships/customXml" Target="../ink/ink154.xml"/><Relationship Id="rId87" Type="http://schemas.openxmlformats.org/officeDocument/2006/relationships/image" Target="../media/image170.png"/><Relationship Id="rId110" Type="http://schemas.openxmlformats.org/officeDocument/2006/relationships/customXml" Target="../ink/ink176.xml"/><Relationship Id="rId115" Type="http://schemas.openxmlformats.org/officeDocument/2006/relationships/image" Target="../media/image184.png"/><Relationship Id="rId131" Type="http://schemas.openxmlformats.org/officeDocument/2006/relationships/image" Target="../media/image192.png"/><Relationship Id="rId136" Type="http://schemas.openxmlformats.org/officeDocument/2006/relationships/customXml" Target="../ink/ink189.xml"/><Relationship Id="rId157" Type="http://schemas.openxmlformats.org/officeDocument/2006/relationships/image" Target="../media/image205.png"/><Relationship Id="rId61" Type="http://schemas.openxmlformats.org/officeDocument/2006/relationships/image" Target="../media/image157.png"/><Relationship Id="rId82" Type="http://schemas.openxmlformats.org/officeDocument/2006/relationships/customXml" Target="../ink/ink162.xml"/><Relationship Id="rId152" Type="http://schemas.openxmlformats.org/officeDocument/2006/relationships/customXml" Target="../ink/ink197.xml"/><Relationship Id="rId19" Type="http://schemas.openxmlformats.org/officeDocument/2006/relationships/image" Target="../media/image136.png"/><Relationship Id="rId14" Type="http://schemas.openxmlformats.org/officeDocument/2006/relationships/customXml" Target="../ink/ink128.xml"/><Relationship Id="rId30" Type="http://schemas.openxmlformats.org/officeDocument/2006/relationships/customXml" Target="../ink/ink136.xml"/><Relationship Id="rId35" Type="http://schemas.openxmlformats.org/officeDocument/2006/relationships/image" Target="../media/image144.png"/><Relationship Id="rId56" Type="http://schemas.openxmlformats.org/officeDocument/2006/relationships/customXml" Target="../ink/ink149.xml"/><Relationship Id="rId77" Type="http://schemas.openxmlformats.org/officeDocument/2006/relationships/image" Target="../media/image165.png"/><Relationship Id="rId100" Type="http://schemas.openxmlformats.org/officeDocument/2006/relationships/customXml" Target="../ink/ink171.xml"/><Relationship Id="rId105" Type="http://schemas.openxmlformats.org/officeDocument/2006/relationships/image" Target="../media/image179.png"/><Relationship Id="rId126" Type="http://schemas.openxmlformats.org/officeDocument/2006/relationships/customXml" Target="../ink/ink184.xml"/><Relationship Id="rId147" Type="http://schemas.openxmlformats.org/officeDocument/2006/relationships/image" Target="../media/image200.png"/><Relationship Id="rId8" Type="http://schemas.openxmlformats.org/officeDocument/2006/relationships/customXml" Target="../ink/ink125.xml"/><Relationship Id="rId51" Type="http://schemas.openxmlformats.org/officeDocument/2006/relationships/image" Target="../media/image152.png"/><Relationship Id="rId72" Type="http://schemas.openxmlformats.org/officeDocument/2006/relationships/customXml" Target="../ink/ink157.xml"/><Relationship Id="rId93" Type="http://schemas.openxmlformats.org/officeDocument/2006/relationships/image" Target="../media/image173.png"/><Relationship Id="rId98" Type="http://schemas.openxmlformats.org/officeDocument/2006/relationships/customXml" Target="../ink/ink170.xml"/><Relationship Id="rId121" Type="http://schemas.openxmlformats.org/officeDocument/2006/relationships/image" Target="../media/image187.png"/><Relationship Id="rId142" Type="http://schemas.openxmlformats.org/officeDocument/2006/relationships/customXml" Target="../ink/ink192.xml"/><Relationship Id="rId163" Type="http://schemas.openxmlformats.org/officeDocument/2006/relationships/image" Target="../media/image208.png"/><Relationship Id="rId3" Type="http://schemas.openxmlformats.org/officeDocument/2006/relationships/image" Target="../media/image128.png"/><Relationship Id="rId25" Type="http://schemas.openxmlformats.org/officeDocument/2006/relationships/image" Target="../media/image139.png"/><Relationship Id="rId46" Type="http://schemas.openxmlformats.org/officeDocument/2006/relationships/customXml" Target="../ink/ink144.xml"/><Relationship Id="rId67" Type="http://schemas.openxmlformats.org/officeDocument/2006/relationships/image" Target="../media/image160.png"/><Relationship Id="rId116" Type="http://schemas.openxmlformats.org/officeDocument/2006/relationships/customXml" Target="../ink/ink179.xml"/><Relationship Id="rId137" Type="http://schemas.openxmlformats.org/officeDocument/2006/relationships/image" Target="../media/image195.png"/><Relationship Id="rId158" Type="http://schemas.openxmlformats.org/officeDocument/2006/relationships/customXml" Target="../ink/ink200.xml"/><Relationship Id="rId20" Type="http://schemas.openxmlformats.org/officeDocument/2006/relationships/customXml" Target="../ink/ink131.xml"/><Relationship Id="rId41" Type="http://schemas.openxmlformats.org/officeDocument/2006/relationships/image" Target="../media/image147.png"/><Relationship Id="rId62" Type="http://schemas.openxmlformats.org/officeDocument/2006/relationships/customXml" Target="../ink/ink152.xml"/><Relationship Id="rId83" Type="http://schemas.openxmlformats.org/officeDocument/2006/relationships/image" Target="../media/image168.png"/><Relationship Id="rId88" Type="http://schemas.openxmlformats.org/officeDocument/2006/relationships/customXml" Target="../ink/ink165.xml"/><Relationship Id="rId111" Type="http://schemas.openxmlformats.org/officeDocument/2006/relationships/image" Target="../media/image182.png"/><Relationship Id="rId132" Type="http://schemas.openxmlformats.org/officeDocument/2006/relationships/customXml" Target="../ink/ink187.xml"/><Relationship Id="rId153" Type="http://schemas.openxmlformats.org/officeDocument/2006/relationships/image" Target="../media/image203.png"/><Relationship Id="rId15" Type="http://schemas.openxmlformats.org/officeDocument/2006/relationships/image" Target="../media/image134.png"/><Relationship Id="rId36" Type="http://schemas.openxmlformats.org/officeDocument/2006/relationships/customXml" Target="../ink/ink139.xml"/><Relationship Id="rId57" Type="http://schemas.openxmlformats.org/officeDocument/2006/relationships/image" Target="../media/image155.png"/><Relationship Id="rId106" Type="http://schemas.openxmlformats.org/officeDocument/2006/relationships/customXml" Target="../ink/ink174.xml"/><Relationship Id="rId127" Type="http://schemas.openxmlformats.org/officeDocument/2006/relationships/image" Target="../media/image190.png"/><Relationship Id="rId10" Type="http://schemas.openxmlformats.org/officeDocument/2006/relationships/customXml" Target="../ink/ink126.xml"/><Relationship Id="rId31" Type="http://schemas.openxmlformats.org/officeDocument/2006/relationships/image" Target="../media/image142.png"/><Relationship Id="rId52" Type="http://schemas.openxmlformats.org/officeDocument/2006/relationships/customXml" Target="../ink/ink147.xml"/><Relationship Id="rId73" Type="http://schemas.openxmlformats.org/officeDocument/2006/relationships/image" Target="../media/image163.png"/><Relationship Id="rId78" Type="http://schemas.openxmlformats.org/officeDocument/2006/relationships/customXml" Target="../ink/ink160.xml"/><Relationship Id="rId94" Type="http://schemas.openxmlformats.org/officeDocument/2006/relationships/customXml" Target="../ink/ink168.xml"/><Relationship Id="rId99" Type="http://schemas.openxmlformats.org/officeDocument/2006/relationships/image" Target="../media/image176.png"/><Relationship Id="rId101" Type="http://schemas.openxmlformats.org/officeDocument/2006/relationships/image" Target="../media/image177.png"/><Relationship Id="rId122" Type="http://schemas.openxmlformats.org/officeDocument/2006/relationships/customXml" Target="../ink/ink182.xml"/><Relationship Id="rId143" Type="http://schemas.openxmlformats.org/officeDocument/2006/relationships/image" Target="../media/image198.png"/><Relationship Id="rId148" Type="http://schemas.openxmlformats.org/officeDocument/2006/relationships/customXml" Target="../ink/ink195.xml"/><Relationship Id="rId164" Type="http://schemas.openxmlformats.org/officeDocument/2006/relationships/customXml" Target="../ink/ink203.xml"/><Relationship Id="rId4" Type="http://schemas.openxmlformats.org/officeDocument/2006/relationships/customXml" Target="../ink/ink123.xml"/><Relationship Id="rId9" Type="http://schemas.openxmlformats.org/officeDocument/2006/relationships/image" Target="../media/image131.png"/><Relationship Id="rId26" Type="http://schemas.openxmlformats.org/officeDocument/2006/relationships/customXml" Target="../ink/ink134.xml"/><Relationship Id="rId47" Type="http://schemas.openxmlformats.org/officeDocument/2006/relationships/image" Target="../media/image150.png"/><Relationship Id="rId68" Type="http://schemas.openxmlformats.org/officeDocument/2006/relationships/customXml" Target="../ink/ink155.xml"/><Relationship Id="rId89" Type="http://schemas.openxmlformats.org/officeDocument/2006/relationships/image" Target="../media/image171.png"/><Relationship Id="rId112" Type="http://schemas.openxmlformats.org/officeDocument/2006/relationships/customXml" Target="../ink/ink177.xml"/><Relationship Id="rId133" Type="http://schemas.openxmlformats.org/officeDocument/2006/relationships/image" Target="../media/image193.png"/><Relationship Id="rId154" Type="http://schemas.openxmlformats.org/officeDocument/2006/relationships/customXml" Target="../ink/ink198.xml"/><Relationship Id="rId16" Type="http://schemas.openxmlformats.org/officeDocument/2006/relationships/customXml" Target="../ink/ink129.xml"/><Relationship Id="rId37" Type="http://schemas.openxmlformats.org/officeDocument/2006/relationships/image" Target="../media/image145.png"/><Relationship Id="rId58" Type="http://schemas.openxmlformats.org/officeDocument/2006/relationships/customXml" Target="../ink/ink150.xml"/><Relationship Id="rId79" Type="http://schemas.openxmlformats.org/officeDocument/2006/relationships/image" Target="../media/image166.png"/><Relationship Id="rId102" Type="http://schemas.openxmlformats.org/officeDocument/2006/relationships/customXml" Target="../ink/ink172.xml"/><Relationship Id="rId123" Type="http://schemas.openxmlformats.org/officeDocument/2006/relationships/image" Target="../media/image188.png"/><Relationship Id="rId144" Type="http://schemas.openxmlformats.org/officeDocument/2006/relationships/customXml" Target="../ink/ink193.xml"/><Relationship Id="rId90" Type="http://schemas.openxmlformats.org/officeDocument/2006/relationships/customXml" Target="../ink/ink166.xml"/><Relationship Id="rId165" Type="http://schemas.openxmlformats.org/officeDocument/2006/relationships/image" Target="../media/image209.png"/><Relationship Id="rId27" Type="http://schemas.openxmlformats.org/officeDocument/2006/relationships/image" Target="../media/image140.png"/><Relationship Id="rId48" Type="http://schemas.openxmlformats.org/officeDocument/2006/relationships/customXml" Target="../ink/ink145.xml"/><Relationship Id="rId69" Type="http://schemas.openxmlformats.org/officeDocument/2006/relationships/image" Target="../media/image161.png"/><Relationship Id="rId113" Type="http://schemas.openxmlformats.org/officeDocument/2006/relationships/image" Target="../media/image183.png"/><Relationship Id="rId134" Type="http://schemas.openxmlformats.org/officeDocument/2006/relationships/customXml" Target="../ink/ink188.xml"/><Relationship Id="rId80" Type="http://schemas.openxmlformats.org/officeDocument/2006/relationships/customXml" Target="../ink/ink161.xml"/><Relationship Id="rId155" Type="http://schemas.openxmlformats.org/officeDocument/2006/relationships/image" Target="../media/image20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7A381-EF5D-1CF9-E29B-444549E8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D6783-EFF9-C196-DA83-7983F18F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69185" r="7111" b="17630"/>
          <a:stretch>
            <a:fillRect/>
          </a:stretch>
        </p:blipFill>
        <p:spPr>
          <a:xfrm>
            <a:off x="0" y="1213775"/>
            <a:ext cx="7584339" cy="910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D9C29-33F5-F1C4-319A-BFC090579593}"/>
              </a:ext>
            </a:extLst>
          </p:cNvPr>
          <p:cNvSpPr txBox="1"/>
          <p:nvPr/>
        </p:nvSpPr>
        <p:spPr>
          <a:xfrm>
            <a:off x="4063749" y="457200"/>
            <a:ext cx="3439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Spectroelectrochemical</a:t>
            </a:r>
            <a:r>
              <a:rPr lang="en-US" sz="20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</a:t>
            </a:r>
            <a:endParaRPr lang="en-IN" sz="20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410F7-7198-D696-AC7B-E9DC98EFE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9" t="64972" r="2964" b="26287"/>
          <a:stretch>
            <a:fillRect/>
          </a:stretch>
        </p:blipFill>
        <p:spPr>
          <a:xfrm>
            <a:off x="0" y="2723236"/>
            <a:ext cx="7569200" cy="5472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B8DEE4-F53E-A2AD-A295-43823FE3D2BB}"/>
                  </a:ext>
                </a:extLst>
              </p14:cNvPr>
              <p14:cNvContentPartPr/>
              <p14:nvPr/>
            </p14:nvContentPartPr>
            <p14:xfrm>
              <a:off x="47865" y="4211424"/>
              <a:ext cx="8299378" cy="2189376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B8DEE4-F53E-A2AD-A295-43823FE3D2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05" y="4202065"/>
                <a:ext cx="8318098" cy="220809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F80398D-E1F7-479B-757A-90147F79ECF0}"/>
              </a:ext>
            </a:extLst>
          </p:cNvPr>
          <p:cNvSpPr txBox="1"/>
          <p:nvPr/>
        </p:nvSpPr>
        <p:spPr>
          <a:xfrm>
            <a:off x="3817363" y="-44430"/>
            <a:ext cx="427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Crystal Field Theory</a:t>
            </a:r>
            <a:endParaRPr lang="en-IN" sz="28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96F0B-33B8-C68C-01DC-FBD88BB0E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339" y="1109853"/>
            <a:ext cx="4559796" cy="35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36C9-FBF7-168C-16EE-149A508C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905EE-03F4-ACD7-FAEA-B8E824FC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46562-F9BF-CEA6-DF38-0848DC61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544" y="924903"/>
            <a:ext cx="5262111" cy="3402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E507B4-3D44-9C60-BFF7-E88647C8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63" y="1417755"/>
            <a:ext cx="879676" cy="781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E0F20-D1FE-431E-4C9C-3C260AF7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64" y="2119526"/>
            <a:ext cx="2268638" cy="1105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43722A-E606-C2FC-1CFD-F0E58DB3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6" y="3612713"/>
            <a:ext cx="4030565" cy="2317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157B3D-52C2-A90F-A8F7-D159CC192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06" y="5171052"/>
            <a:ext cx="4305161" cy="975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60EA2E-C5AC-D661-EF32-BA6E5A001B7E}"/>
              </a:ext>
            </a:extLst>
          </p:cNvPr>
          <p:cNvSpPr txBox="1"/>
          <p:nvPr/>
        </p:nvSpPr>
        <p:spPr>
          <a:xfrm>
            <a:off x="4134137" y="54292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of Ligand Orbitals</a:t>
            </a:r>
            <a:endParaRPr lang="en-IN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391FC-3B3A-D8E0-886F-CA28D9B03750}"/>
              </a:ext>
            </a:extLst>
          </p:cNvPr>
          <p:cNvSpPr txBox="1"/>
          <p:nvPr/>
        </p:nvSpPr>
        <p:spPr>
          <a:xfrm>
            <a:off x="2353519" y="136525"/>
            <a:ext cx="6921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u="none" strike="noStrike" baseline="0" dirty="0">
                <a:solidFill>
                  <a:srgbClr val="B3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orbital theory: octahedral complexes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F2FA-B950-B22D-B6E0-AC3A7187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71BD0-F664-AD38-41EA-67DCFB4A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4B6BD-C2BE-DB66-0008-A7703AF9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2" y="1088958"/>
            <a:ext cx="4568656" cy="5267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5D5DE2-7569-4B03-5305-78D2A1F4B2B0}"/>
                  </a:ext>
                </a:extLst>
              </p14:cNvPr>
              <p14:cNvContentPartPr/>
              <p14:nvPr/>
            </p14:nvContentPartPr>
            <p14:xfrm>
              <a:off x="2970360" y="0"/>
              <a:ext cx="8397720" cy="598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5D5DE2-7569-4B03-5305-78D2A1F4B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000" y="-9360"/>
                <a:ext cx="8416440" cy="60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85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D243D-5A48-3478-40C1-B8060D93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207" y="6346517"/>
            <a:ext cx="2743200" cy="365125"/>
          </a:xfrm>
        </p:spPr>
        <p:txBody>
          <a:bodyPr/>
          <a:lstStyle/>
          <a:p>
            <a:fld id="{E7EEE387-3AFC-47C1-B318-C29BE89B8398}" type="slidenum">
              <a:rPr lang="en-IN" smtClean="0"/>
              <a:t>12</a:t>
            </a:fld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A8AE60-0521-05EE-73A0-B4D10F7C04B4}"/>
              </a:ext>
            </a:extLst>
          </p:cNvPr>
          <p:cNvGrpSpPr/>
          <p:nvPr/>
        </p:nvGrpSpPr>
        <p:grpSpPr>
          <a:xfrm>
            <a:off x="3588374" y="508501"/>
            <a:ext cx="4308120" cy="4412160"/>
            <a:chOff x="1523600" y="587160"/>
            <a:chExt cx="4308120" cy="44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999133-6974-E2FD-03F3-70A80F1AAABB}"/>
                    </a:ext>
                  </a:extLst>
                </p14:cNvPr>
                <p14:cNvContentPartPr/>
                <p14:nvPr/>
              </p14:nvContentPartPr>
              <p14:xfrm>
                <a:off x="2922920" y="1702800"/>
                <a:ext cx="537840" cy="178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999133-6974-E2FD-03F3-70A80F1AAA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3920" y="1694160"/>
                  <a:ext cx="55548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DC5123-2122-377F-10F9-F89AA859E750}"/>
                    </a:ext>
                  </a:extLst>
                </p14:cNvPr>
                <p14:cNvContentPartPr/>
                <p14:nvPr/>
              </p14:nvContentPartPr>
              <p14:xfrm>
                <a:off x="2835440" y="2332080"/>
                <a:ext cx="286560" cy="48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DC5123-2122-377F-10F9-F89AA859E7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6440" y="2323080"/>
                  <a:ext cx="3042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830EA-8A03-0E43-59F9-B530F6AE659B}"/>
                    </a:ext>
                  </a:extLst>
                </p14:cNvPr>
                <p14:cNvContentPartPr/>
                <p14:nvPr/>
              </p14:nvContentPartPr>
              <p14:xfrm>
                <a:off x="3414320" y="2266560"/>
                <a:ext cx="286920" cy="57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830EA-8A03-0E43-59F9-B530F6AE65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05320" y="2257560"/>
                  <a:ext cx="304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5D1A06-ADDC-AB9F-5BB9-4B2448726BDB}"/>
                    </a:ext>
                  </a:extLst>
                </p14:cNvPr>
                <p14:cNvContentPartPr/>
                <p14:nvPr/>
              </p14:nvContentPartPr>
              <p14:xfrm>
                <a:off x="2902760" y="1726200"/>
                <a:ext cx="471960" cy="694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5D1A06-ADDC-AB9F-5BB9-4B2448726B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93760" y="1717200"/>
                  <a:ext cx="4896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298E72-4796-CFFC-56A2-5025A43433C3}"/>
                    </a:ext>
                  </a:extLst>
                </p14:cNvPr>
                <p14:cNvContentPartPr/>
                <p14:nvPr/>
              </p14:nvContentPartPr>
              <p14:xfrm>
                <a:off x="3102920" y="2701800"/>
                <a:ext cx="316800" cy="75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298E72-4796-CFFC-56A2-5025A43433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93920" y="2692800"/>
                  <a:ext cx="3344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8524E-90EF-D6E0-5A04-1C8D991EE8A0}"/>
                    </a:ext>
                  </a:extLst>
                </p14:cNvPr>
                <p14:cNvContentPartPr/>
                <p14:nvPr/>
              </p14:nvContentPartPr>
              <p14:xfrm>
                <a:off x="3195800" y="2405880"/>
                <a:ext cx="1080" cy="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8524E-90EF-D6E0-5A04-1C8D991EE8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87160" y="2397240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9AC549-F97E-08CA-1BB9-B5A580162C8F}"/>
                    </a:ext>
                  </a:extLst>
                </p14:cNvPr>
                <p14:cNvContentPartPr/>
                <p14:nvPr/>
              </p14:nvContentPartPr>
              <p14:xfrm>
                <a:off x="3045320" y="2378160"/>
                <a:ext cx="137520" cy="39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9AC549-F97E-08CA-1BB9-B5A580162C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6680" y="2369520"/>
                  <a:ext cx="155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9B17CF-0DA3-CE0E-C07F-F04AFC1B9097}"/>
                    </a:ext>
                  </a:extLst>
                </p14:cNvPr>
                <p14:cNvContentPartPr/>
                <p14:nvPr/>
              </p14:nvContentPartPr>
              <p14:xfrm>
                <a:off x="3353120" y="2405880"/>
                <a:ext cx="153000" cy="34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9B17CF-0DA3-CE0E-C07F-F04AFC1B90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4120" y="2397240"/>
                  <a:ext cx="170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7A5472-A956-0960-EDBB-2BA03D0EC629}"/>
                    </a:ext>
                  </a:extLst>
                </p14:cNvPr>
                <p14:cNvContentPartPr/>
                <p14:nvPr/>
              </p14:nvContentPartPr>
              <p14:xfrm>
                <a:off x="3106160" y="587160"/>
                <a:ext cx="55440" cy="98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7A5472-A956-0960-EDBB-2BA03D0EC6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7160" y="578520"/>
                  <a:ext cx="7308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E5515D0-D5E0-4772-B98B-0A3384E17385}"/>
                    </a:ext>
                  </a:extLst>
                </p14:cNvPr>
                <p14:cNvContentPartPr/>
                <p14:nvPr/>
              </p14:nvContentPartPr>
              <p14:xfrm>
                <a:off x="3138920" y="3679560"/>
                <a:ext cx="117000" cy="131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E5515D0-D5E0-4772-B98B-0A3384E173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280" y="3670920"/>
                  <a:ext cx="13464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EF4CAE-ED06-838F-1D77-2ED78A029629}"/>
                    </a:ext>
                  </a:extLst>
                </p14:cNvPr>
                <p14:cNvContentPartPr/>
                <p14:nvPr/>
              </p14:nvContentPartPr>
              <p14:xfrm>
                <a:off x="3832640" y="2330280"/>
                <a:ext cx="1999080" cy="17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EF4CAE-ED06-838F-1D77-2ED78A0296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24000" y="2321280"/>
                  <a:ext cx="2016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E6AB68-DF31-CE8D-855D-13EBCB767ED2}"/>
                    </a:ext>
                  </a:extLst>
                </p14:cNvPr>
                <p14:cNvContentPartPr/>
                <p14:nvPr/>
              </p14:nvContentPartPr>
              <p14:xfrm>
                <a:off x="1523600" y="2719440"/>
                <a:ext cx="1423440" cy="19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E6AB68-DF31-CE8D-855D-13EBCB767E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4600" y="2710440"/>
                  <a:ext cx="1441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8F6C31-6C7A-8B34-A342-046E4E46C1AF}"/>
                    </a:ext>
                  </a:extLst>
                </p14:cNvPr>
                <p14:cNvContentPartPr/>
                <p14:nvPr/>
              </p14:nvContentPartPr>
              <p14:xfrm>
                <a:off x="3693320" y="1241280"/>
                <a:ext cx="1049040" cy="89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8F6C31-6C7A-8B34-A342-046E4E46C1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4320" y="1232640"/>
                  <a:ext cx="106668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477EBF-82D1-4BFC-E07F-3EDAB22EFF2A}"/>
                    </a:ext>
                  </a:extLst>
                </p14:cNvPr>
                <p14:cNvContentPartPr/>
                <p14:nvPr/>
              </p14:nvContentPartPr>
              <p14:xfrm>
                <a:off x="1723040" y="3195360"/>
                <a:ext cx="969480" cy="139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477EBF-82D1-4BFC-E07F-3EDAB22EFF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14400" y="3186720"/>
                  <a:ext cx="987120" cy="141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C540CF-9481-368A-E672-F8E9CBD4CA47}"/>
              </a:ext>
            </a:extLst>
          </p:cNvPr>
          <p:cNvGrpSpPr/>
          <p:nvPr/>
        </p:nvGrpSpPr>
        <p:grpSpPr>
          <a:xfrm>
            <a:off x="4972574" y="348301"/>
            <a:ext cx="430200" cy="876240"/>
            <a:chOff x="2907800" y="426960"/>
            <a:chExt cx="43020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644FE6-818F-C49E-5774-D2E4C6443B69}"/>
                    </a:ext>
                  </a:extLst>
                </p14:cNvPr>
                <p14:cNvContentPartPr/>
                <p14:nvPr/>
              </p14:nvContentPartPr>
              <p14:xfrm>
                <a:off x="2907800" y="426960"/>
                <a:ext cx="430200" cy="87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644FE6-818F-C49E-5774-D2E4C6443B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1800" y="390960"/>
                  <a:ext cx="50184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B822F6-04C3-F536-4F0F-109E91A4201F}"/>
                    </a:ext>
                  </a:extLst>
                </p14:cNvPr>
                <p14:cNvContentPartPr/>
                <p14:nvPr/>
              </p14:nvContentPartPr>
              <p14:xfrm>
                <a:off x="2987360" y="879120"/>
                <a:ext cx="276120" cy="327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B822F6-04C3-F536-4F0F-109E91A420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1720" y="843480"/>
                  <a:ext cx="34776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5E7F45-9F1A-C18C-5884-B15B1F1716E8}"/>
                  </a:ext>
                </a:extLst>
              </p14:cNvPr>
              <p14:cNvContentPartPr/>
              <p14:nvPr/>
            </p14:nvContentPartPr>
            <p14:xfrm>
              <a:off x="6096134" y="1052461"/>
              <a:ext cx="732600" cy="656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5E7F45-9F1A-C18C-5884-B15B1F1716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0116" y="1016461"/>
                <a:ext cx="804275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9F66E8A-8DD5-C15C-A669-5EDEDB3F43E3}"/>
                  </a:ext>
                </a:extLst>
              </p14:cNvPr>
              <p14:cNvContentPartPr/>
              <p14:nvPr/>
            </p14:nvContentPartPr>
            <p14:xfrm>
              <a:off x="6688694" y="2172421"/>
              <a:ext cx="788760" cy="462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9F66E8A-8DD5-C15C-A669-5EDEDB3F43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52694" y="2136393"/>
                <a:ext cx="860400" cy="534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7F10491-7FC0-0D92-6E8C-45FCFEA6B959}"/>
                  </a:ext>
                </a:extLst>
              </p14:cNvPr>
              <p14:cNvContentPartPr/>
              <p14:nvPr/>
            </p14:nvContentPartPr>
            <p14:xfrm>
              <a:off x="3487574" y="2577421"/>
              <a:ext cx="833400" cy="448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7F10491-7FC0-0D92-6E8C-45FCFEA6B9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1558" y="2541392"/>
                <a:ext cx="905071" cy="519898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EFCC407-FFD8-B84A-5759-5A28752079EF}"/>
              </a:ext>
            </a:extLst>
          </p:cNvPr>
          <p:cNvGrpSpPr/>
          <p:nvPr/>
        </p:nvGrpSpPr>
        <p:grpSpPr>
          <a:xfrm>
            <a:off x="3942614" y="3434581"/>
            <a:ext cx="1536840" cy="1684440"/>
            <a:chOff x="1877840" y="3513240"/>
            <a:chExt cx="1536840" cy="16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2FC374-82EE-8989-E350-B68B1502AF50}"/>
                    </a:ext>
                  </a:extLst>
                </p14:cNvPr>
                <p14:cNvContentPartPr/>
                <p14:nvPr/>
              </p14:nvContentPartPr>
              <p14:xfrm>
                <a:off x="1877840" y="3513240"/>
                <a:ext cx="649800" cy="71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2FC374-82EE-8989-E350-B68B1502AF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41840" y="3477600"/>
                  <a:ext cx="72144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7F78D9-D9C4-EE7F-471C-35EC47799CAC}"/>
                    </a:ext>
                  </a:extLst>
                </p14:cNvPr>
                <p14:cNvContentPartPr/>
                <p14:nvPr/>
              </p14:nvContentPartPr>
              <p14:xfrm>
                <a:off x="3006440" y="4177440"/>
                <a:ext cx="408240" cy="10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7F78D9-D9C4-EE7F-471C-35EC47799C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70440" y="4141440"/>
                  <a:ext cx="47988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8DB4E1-EB26-8888-8EE0-D2A20E084D9F}"/>
                    </a:ext>
                  </a:extLst>
                </p14:cNvPr>
                <p14:cNvContentPartPr/>
                <p14:nvPr/>
              </p14:nvContentPartPr>
              <p14:xfrm>
                <a:off x="3060800" y="4223160"/>
                <a:ext cx="266040" cy="412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8DB4E1-EB26-8888-8EE0-D2A20E084D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24800" y="4187160"/>
                  <a:ext cx="337680" cy="48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4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A987A-6081-27A3-6026-6AD12A49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E361-DFB8-FEDC-747B-A60412A9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13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B3A5E-8F76-44E5-24AF-96EF60966A3A}"/>
              </a:ext>
            </a:extLst>
          </p:cNvPr>
          <p:cNvSpPr txBox="1"/>
          <p:nvPr/>
        </p:nvSpPr>
        <p:spPr>
          <a:xfrm>
            <a:off x="1950720" y="1381760"/>
            <a:ext cx="29354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Octahedral Complex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Tetrahedral Complex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Square-Planar Complex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Spectroelectrochemical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2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41D87-E874-E569-9F78-000DF5B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2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C5DDB2-9477-A2BB-BF38-507A73DD504C}"/>
              </a:ext>
            </a:extLst>
          </p:cNvPr>
          <p:cNvGrpSpPr/>
          <p:nvPr/>
        </p:nvGrpSpPr>
        <p:grpSpPr>
          <a:xfrm>
            <a:off x="1777040" y="542880"/>
            <a:ext cx="3069000" cy="758160"/>
            <a:chOff x="1777040" y="542880"/>
            <a:chExt cx="3069000" cy="7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A089C8-8095-168E-F5A9-2DE3D496F8CE}"/>
                    </a:ext>
                  </a:extLst>
                </p14:cNvPr>
                <p14:cNvContentPartPr/>
                <p14:nvPr/>
              </p14:nvContentPartPr>
              <p14:xfrm>
                <a:off x="1777040" y="662400"/>
                <a:ext cx="306720" cy="63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A089C8-8095-168E-F5A9-2DE3D496F8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41400" y="626400"/>
                  <a:ext cx="37836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A2755E-9831-02B8-269B-1C51BF9EC4E0}"/>
                    </a:ext>
                  </a:extLst>
                </p14:cNvPr>
                <p14:cNvContentPartPr/>
                <p14:nvPr/>
              </p14:nvContentPartPr>
              <p14:xfrm>
                <a:off x="2290760" y="662400"/>
                <a:ext cx="325800" cy="59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A2755E-9831-02B8-269B-1C51BF9EC4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5120" y="626400"/>
                  <a:ext cx="3974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B9D066-4E7A-3666-9C87-7DB14B602D46}"/>
                    </a:ext>
                  </a:extLst>
                </p14:cNvPr>
                <p14:cNvContentPartPr/>
                <p14:nvPr/>
              </p14:nvContentPartPr>
              <p14:xfrm>
                <a:off x="2566160" y="922680"/>
                <a:ext cx="22428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B9D066-4E7A-3666-9C87-7DB14B602D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30160" y="887040"/>
                  <a:ext cx="29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7AAE9E-9F6B-19E6-0358-EF1CC2BBE4A0}"/>
                    </a:ext>
                  </a:extLst>
                </p14:cNvPr>
                <p14:cNvContentPartPr/>
                <p14:nvPr/>
              </p14:nvContentPartPr>
              <p14:xfrm>
                <a:off x="2805200" y="659880"/>
                <a:ext cx="1616400" cy="47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7AAE9E-9F6B-19E6-0358-EF1CC2BBE4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9200" y="623880"/>
                  <a:ext cx="16880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0C34F7-20C9-0C63-7E72-2DE19E9D3CAC}"/>
                    </a:ext>
                  </a:extLst>
                </p14:cNvPr>
                <p14:cNvContentPartPr/>
                <p14:nvPr/>
              </p14:nvContentPartPr>
              <p14:xfrm>
                <a:off x="4453280" y="542880"/>
                <a:ext cx="392760" cy="39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0C34F7-20C9-0C63-7E72-2DE19E9D3C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7280" y="507240"/>
                  <a:ext cx="464400" cy="46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D9BB0C-301A-8B1F-97B9-AF21C2543F1F}"/>
                  </a:ext>
                </a:extLst>
              </p14:cNvPr>
              <p14:cNvContentPartPr/>
              <p14:nvPr/>
            </p14:nvContentPartPr>
            <p14:xfrm>
              <a:off x="5504120" y="272160"/>
              <a:ext cx="134280" cy="1961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D9BB0C-301A-8B1F-97B9-AF21C2543F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8480" y="236160"/>
                <a:ext cx="205920" cy="20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EFEEE-C4DA-2BEE-6EE8-AC8F2CFC015F}"/>
              </a:ext>
            </a:extLst>
          </p:cNvPr>
          <p:cNvGrpSpPr/>
          <p:nvPr/>
        </p:nvGrpSpPr>
        <p:grpSpPr>
          <a:xfrm>
            <a:off x="7370720" y="493200"/>
            <a:ext cx="4064040" cy="715680"/>
            <a:chOff x="7370720" y="493200"/>
            <a:chExt cx="4064040" cy="7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110726-37A1-E6C6-C24A-B4437CB7D20E}"/>
                    </a:ext>
                  </a:extLst>
                </p14:cNvPr>
                <p14:cNvContentPartPr/>
                <p14:nvPr/>
              </p14:nvContentPartPr>
              <p14:xfrm>
                <a:off x="7370720" y="493200"/>
                <a:ext cx="414720" cy="42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110726-37A1-E6C6-C24A-B4437CB7D2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5080" y="457560"/>
                  <a:ext cx="486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2B7221-42F3-9B40-1F43-3441C4D61083}"/>
                    </a:ext>
                  </a:extLst>
                </p14:cNvPr>
                <p14:cNvContentPartPr/>
                <p14:nvPr/>
              </p14:nvContentPartPr>
              <p14:xfrm>
                <a:off x="7737200" y="556920"/>
                <a:ext cx="32760" cy="62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2B7221-42F3-9B40-1F43-3441C4D610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01560" y="521280"/>
                  <a:ext cx="104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D6CDCA-29AA-A1DC-2E12-9C60AEC07422}"/>
                    </a:ext>
                  </a:extLst>
                </p14:cNvPr>
                <p14:cNvContentPartPr/>
                <p14:nvPr/>
              </p14:nvContentPartPr>
              <p14:xfrm>
                <a:off x="7986320" y="901080"/>
                <a:ext cx="438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D6CDCA-29AA-A1DC-2E12-9C60AEC074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50680" y="865080"/>
                  <a:ext cx="510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8DA98E-036D-DB03-D10B-9D2378672C9E}"/>
                    </a:ext>
                  </a:extLst>
                </p14:cNvPr>
                <p14:cNvContentPartPr/>
                <p14:nvPr/>
              </p14:nvContentPartPr>
              <p14:xfrm>
                <a:off x="8550440" y="898560"/>
                <a:ext cx="430560" cy="30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8DA98E-036D-DB03-D10B-9D2378672C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4800" y="862560"/>
                  <a:ext cx="5022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FEF507-B2F2-FA9F-974B-CF667B64967C}"/>
                    </a:ext>
                  </a:extLst>
                </p14:cNvPr>
                <p14:cNvContentPartPr/>
                <p14:nvPr/>
              </p14:nvContentPartPr>
              <p14:xfrm>
                <a:off x="9110240" y="694440"/>
                <a:ext cx="1129680" cy="46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FEF507-B2F2-FA9F-974B-CF667B6496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74600" y="658800"/>
                  <a:ext cx="12013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AB077C-CBF6-9A41-2660-186AC0311D95}"/>
                    </a:ext>
                  </a:extLst>
                </p14:cNvPr>
                <p14:cNvContentPartPr/>
                <p14:nvPr/>
              </p14:nvContentPartPr>
              <p14:xfrm>
                <a:off x="9870920" y="655920"/>
                <a:ext cx="5400" cy="1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AB077C-CBF6-9A41-2660-186AC0311D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35280" y="620280"/>
                  <a:ext cx="77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FB3472-FCCA-40E1-9EF1-FB0AFAA6987A}"/>
                    </a:ext>
                  </a:extLst>
                </p14:cNvPr>
                <p14:cNvContentPartPr/>
                <p14:nvPr/>
              </p14:nvContentPartPr>
              <p14:xfrm>
                <a:off x="10282400" y="495360"/>
                <a:ext cx="1152360" cy="58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FB3472-FCCA-40E1-9EF1-FB0AFAA698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46760" y="459360"/>
                  <a:ext cx="122400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44D7FD-5B1E-3B12-28D8-445379676BEA}"/>
                    </a:ext>
                  </a:extLst>
                </p14:cNvPr>
                <p14:cNvContentPartPr/>
                <p14:nvPr/>
              </p14:nvContentPartPr>
              <p14:xfrm>
                <a:off x="10599560" y="575280"/>
                <a:ext cx="182520" cy="12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44D7FD-5B1E-3B12-28D8-445379676B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63920" y="539640"/>
                  <a:ext cx="2541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D48BFF8-4B6B-90B7-939E-8A55BFFE7DE7}"/>
                  </a:ext>
                </a:extLst>
              </p14:cNvPr>
              <p14:cNvContentPartPr/>
              <p14:nvPr/>
            </p14:nvContentPartPr>
            <p14:xfrm>
              <a:off x="3537800" y="3380040"/>
              <a:ext cx="8640" cy="3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D48BFF8-4B6B-90B7-939E-8A55BFFE7D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2160" y="3344400"/>
                <a:ext cx="80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8327A82-FE80-8DB3-246E-D29180EED227}"/>
                  </a:ext>
                </a:extLst>
              </p14:cNvPr>
              <p14:cNvContentPartPr/>
              <p14:nvPr/>
            </p14:nvContentPartPr>
            <p14:xfrm>
              <a:off x="3547520" y="3593160"/>
              <a:ext cx="6120" cy="29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8327A82-FE80-8DB3-246E-D29180EED2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11520" y="3557520"/>
                <a:ext cx="7776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E01942C-DFFE-1EDC-3425-FC9FB956E171}"/>
              </a:ext>
            </a:extLst>
          </p:cNvPr>
          <p:cNvGrpSpPr/>
          <p:nvPr/>
        </p:nvGrpSpPr>
        <p:grpSpPr>
          <a:xfrm>
            <a:off x="4953320" y="4509360"/>
            <a:ext cx="477000" cy="176040"/>
            <a:chOff x="4953320" y="4509360"/>
            <a:chExt cx="47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5AC346-16E8-D95B-ABE4-66B1BC8F920D}"/>
                    </a:ext>
                  </a:extLst>
                </p14:cNvPr>
                <p14:cNvContentPartPr/>
                <p14:nvPr/>
              </p14:nvContentPartPr>
              <p14:xfrm>
                <a:off x="4953320" y="4661640"/>
                <a:ext cx="127800" cy="2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5AC346-16E8-D95B-ABE4-66B1BC8F92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7320" y="4625640"/>
                  <a:ext cx="199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81B16F-27FC-8A83-8369-448202C02FEF}"/>
                    </a:ext>
                  </a:extLst>
                </p14:cNvPr>
                <p14:cNvContentPartPr/>
                <p14:nvPr/>
              </p14:nvContentPartPr>
              <p14:xfrm>
                <a:off x="5420960" y="4509360"/>
                <a:ext cx="9360" cy="5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81B16F-27FC-8A83-8369-448202C02F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5320" y="4473720"/>
                  <a:ext cx="8100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61C1529-9695-7D79-6085-3349DBEAD71E}"/>
                  </a:ext>
                </a:extLst>
              </p14:cNvPr>
              <p14:cNvContentPartPr/>
              <p14:nvPr/>
            </p14:nvContentPartPr>
            <p14:xfrm>
              <a:off x="1732400" y="6252480"/>
              <a:ext cx="54000" cy="9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61C1529-9695-7D79-6085-3349DBEAD7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96760" y="6216480"/>
                <a:ext cx="125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CDA130-474E-95CB-E734-BB1698821699}"/>
                  </a:ext>
                </a:extLst>
              </p14:cNvPr>
              <p14:cNvContentPartPr/>
              <p14:nvPr/>
            </p14:nvContentPartPr>
            <p14:xfrm>
              <a:off x="1596680" y="5983200"/>
              <a:ext cx="18000" cy="6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CDA130-474E-95CB-E734-BB16988216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61040" y="5947560"/>
                <a:ext cx="896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5497D62-A1E1-92DE-09FA-1BE75B811531}"/>
              </a:ext>
            </a:extLst>
          </p:cNvPr>
          <p:cNvGrpSpPr/>
          <p:nvPr/>
        </p:nvGrpSpPr>
        <p:grpSpPr>
          <a:xfrm>
            <a:off x="2033000" y="3855600"/>
            <a:ext cx="2447280" cy="2070360"/>
            <a:chOff x="2033000" y="3855600"/>
            <a:chExt cx="2447280" cy="20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0B8B3D-8F95-4803-DA1C-A78FE0CC47BC}"/>
                    </a:ext>
                  </a:extLst>
                </p14:cNvPr>
                <p14:cNvContentPartPr/>
                <p14:nvPr/>
              </p14:nvContentPartPr>
              <p14:xfrm>
                <a:off x="3014000" y="3947760"/>
                <a:ext cx="1195200" cy="8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0B8B3D-8F95-4803-DA1C-A78FE0CC47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78360" y="3911760"/>
                  <a:ext cx="126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9B0DBC-BEFD-1520-1B0C-8996066D494F}"/>
                    </a:ext>
                  </a:extLst>
                </p14:cNvPr>
                <p14:cNvContentPartPr/>
                <p14:nvPr/>
              </p14:nvContentPartPr>
              <p14:xfrm>
                <a:off x="2659400" y="4031640"/>
                <a:ext cx="479160" cy="64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9B0DBC-BEFD-1520-1B0C-8996066D49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3400" y="3995640"/>
                  <a:ext cx="55080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6F99EB-849D-DE31-63CD-E13504E3D878}"/>
                    </a:ext>
                  </a:extLst>
                </p14:cNvPr>
                <p14:cNvContentPartPr/>
                <p14:nvPr/>
              </p14:nvContentPartPr>
              <p14:xfrm>
                <a:off x="2651840" y="4678200"/>
                <a:ext cx="1399320" cy="76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6F99EB-849D-DE31-63CD-E13504E3D8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5840" y="4642560"/>
                  <a:ext cx="1470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F9CBD9-241C-B38A-535B-D241E0F0BB9C}"/>
                    </a:ext>
                  </a:extLst>
                </p14:cNvPr>
                <p14:cNvContentPartPr/>
                <p14:nvPr/>
              </p14:nvContentPartPr>
              <p14:xfrm>
                <a:off x="3985640" y="3957480"/>
                <a:ext cx="316800" cy="776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F9CBD9-241C-B38A-535B-D241E0F0BB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49640" y="3921840"/>
                  <a:ext cx="38844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C92E8C-06F3-AE22-DBFE-39E4A844D48D}"/>
                    </a:ext>
                  </a:extLst>
                </p14:cNvPr>
                <p14:cNvContentPartPr/>
                <p14:nvPr/>
              </p14:nvContentPartPr>
              <p14:xfrm>
                <a:off x="3015440" y="5079240"/>
                <a:ext cx="1343880" cy="14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C92E8C-06F3-AE22-DBFE-39E4A844D4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9440" y="5043600"/>
                  <a:ext cx="141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747A23-F183-D403-10C7-E09BA009F20F}"/>
                    </a:ext>
                  </a:extLst>
                </p14:cNvPr>
                <p14:cNvContentPartPr/>
                <p14:nvPr/>
              </p14:nvContentPartPr>
              <p14:xfrm>
                <a:off x="2591000" y="5262480"/>
                <a:ext cx="499680" cy="55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747A23-F183-D403-10C7-E09BA009F2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55360" y="5226480"/>
                  <a:ext cx="5713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3BAD49-07AD-E04D-ACAF-0186369F5725}"/>
                    </a:ext>
                  </a:extLst>
                </p14:cNvPr>
                <p14:cNvContentPartPr/>
                <p14:nvPr/>
              </p14:nvContentPartPr>
              <p14:xfrm>
                <a:off x="2555720" y="5699520"/>
                <a:ext cx="1416240" cy="14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3BAD49-07AD-E04D-ACAF-0186369F57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19720" y="5663880"/>
                  <a:ext cx="1487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853EDE-E27D-79A4-5249-8271FF982C23}"/>
                    </a:ext>
                  </a:extLst>
                </p14:cNvPr>
                <p14:cNvContentPartPr/>
                <p14:nvPr/>
              </p14:nvContentPartPr>
              <p14:xfrm>
                <a:off x="3616280" y="5088240"/>
                <a:ext cx="759240" cy="837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853EDE-E27D-79A4-5249-8271FF982C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80280" y="5052600"/>
                  <a:ext cx="83088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082B37-1119-D103-6D59-6ED5564522C3}"/>
                    </a:ext>
                  </a:extLst>
                </p14:cNvPr>
                <p14:cNvContentPartPr/>
                <p14:nvPr/>
              </p14:nvContentPartPr>
              <p14:xfrm>
                <a:off x="2572280" y="4703760"/>
                <a:ext cx="87120" cy="119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082B37-1119-D103-6D59-6ED5564522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36280" y="4667760"/>
                  <a:ext cx="1587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386545-77B9-4E6C-FA6D-486DC9DC95E0}"/>
                    </a:ext>
                  </a:extLst>
                </p14:cNvPr>
                <p14:cNvContentPartPr/>
                <p14:nvPr/>
              </p14:nvContentPartPr>
              <p14:xfrm>
                <a:off x="3062600" y="4095360"/>
                <a:ext cx="46080" cy="8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386545-77B9-4E6C-FA6D-486DC9DC95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26960" y="4059720"/>
                  <a:ext cx="11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205BC2-2C30-F8C3-0C2E-5AD021CCACFE}"/>
                    </a:ext>
                  </a:extLst>
                </p14:cNvPr>
                <p14:cNvContentPartPr/>
                <p14:nvPr/>
              </p14:nvContentPartPr>
              <p14:xfrm>
                <a:off x="3106160" y="4547520"/>
                <a:ext cx="2880" cy="4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205BC2-2C30-F8C3-0C2E-5AD021CCAC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0520" y="4511520"/>
                  <a:ext cx="7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8A867B-D237-F1DA-EE08-7C7BEC42939F}"/>
                    </a:ext>
                  </a:extLst>
                </p14:cNvPr>
                <p14:cNvContentPartPr/>
                <p14:nvPr/>
              </p14:nvContentPartPr>
              <p14:xfrm>
                <a:off x="3102920" y="5055480"/>
                <a:ext cx="23040" cy="82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8A867B-D237-F1DA-EE08-7C7BEC4293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67280" y="5019840"/>
                  <a:ext cx="9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AEBADB-431F-0E1E-7C92-201B8EDF7EB6}"/>
                    </a:ext>
                  </a:extLst>
                </p14:cNvPr>
                <p14:cNvContentPartPr/>
                <p14:nvPr/>
              </p14:nvContentPartPr>
              <p14:xfrm>
                <a:off x="3125600" y="5154120"/>
                <a:ext cx="6120" cy="1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AEBADB-431F-0E1E-7C92-201B8EDF7E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9960" y="5118120"/>
                  <a:ext cx="77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3816E8-31E8-871D-01FA-3DF3BED97311}"/>
                    </a:ext>
                  </a:extLst>
                </p14:cNvPr>
                <p14:cNvContentPartPr/>
                <p14:nvPr/>
              </p14:nvContentPartPr>
              <p14:xfrm>
                <a:off x="3113360" y="4327920"/>
                <a:ext cx="19440" cy="34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3816E8-31E8-871D-01FA-3DF3BED973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77360" y="4292280"/>
                  <a:ext cx="91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FEBEE4-B045-0641-19A1-6FF311546430}"/>
                    </a:ext>
                  </a:extLst>
                </p14:cNvPr>
                <p14:cNvContentPartPr/>
                <p14:nvPr/>
              </p14:nvContentPartPr>
              <p14:xfrm>
                <a:off x="3075200" y="4937040"/>
                <a:ext cx="26280" cy="14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FEBEE4-B045-0641-19A1-6FF3115464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39560" y="4901400"/>
                  <a:ext cx="97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D17DC9-9765-4463-B860-3F7D3F102839}"/>
                    </a:ext>
                  </a:extLst>
                </p14:cNvPr>
                <p14:cNvContentPartPr/>
                <p14:nvPr/>
              </p14:nvContentPartPr>
              <p14:xfrm>
                <a:off x="4302440" y="3986640"/>
                <a:ext cx="68400" cy="115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D17DC9-9765-4463-B860-3F7D3F1028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6440" y="3951000"/>
                  <a:ext cx="14004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713B23-739E-C06D-6B95-831BC2964F69}"/>
                    </a:ext>
                  </a:extLst>
                </p14:cNvPr>
                <p14:cNvContentPartPr/>
                <p14:nvPr/>
              </p14:nvContentPartPr>
              <p14:xfrm>
                <a:off x="3846680" y="4703760"/>
                <a:ext cx="160560" cy="987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713B23-739E-C06D-6B95-831BC2964F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10680" y="4667760"/>
                  <a:ext cx="2322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55C5C0-53A3-6B48-35BF-69F0A2046DFB}"/>
                    </a:ext>
                  </a:extLst>
                </p14:cNvPr>
                <p14:cNvContentPartPr/>
                <p14:nvPr/>
              </p14:nvContentPartPr>
              <p14:xfrm>
                <a:off x="3844880" y="5638320"/>
                <a:ext cx="7920" cy="3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55C5C0-53A3-6B48-35BF-69F0A2046D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08880" y="5602320"/>
                  <a:ext cx="79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9193B64-D00C-8191-B4F5-559B265035C2}"/>
                    </a:ext>
                  </a:extLst>
                </p14:cNvPr>
                <p14:cNvContentPartPr/>
                <p14:nvPr/>
              </p14:nvContentPartPr>
              <p14:xfrm>
                <a:off x="3416840" y="4824000"/>
                <a:ext cx="167040" cy="17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9193B64-D00C-8191-B4F5-559B265035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80840" y="4788360"/>
                  <a:ext cx="238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5D1080-65F0-3EC9-AAA1-5D01DBF50E06}"/>
                    </a:ext>
                  </a:extLst>
                </p14:cNvPr>
                <p14:cNvContentPartPr/>
                <p14:nvPr/>
              </p14:nvContentPartPr>
              <p14:xfrm>
                <a:off x="3558320" y="3855600"/>
                <a:ext cx="4680" cy="3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5D1080-65F0-3EC9-AAA1-5D01DBF50E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22320" y="3819960"/>
                  <a:ext cx="76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6D20F2-30B7-A32E-66FE-1EACC6E06CBC}"/>
                    </a:ext>
                  </a:extLst>
                </p14:cNvPr>
                <p14:cNvContentPartPr/>
                <p14:nvPr/>
              </p14:nvContentPartPr>
              <p14:xfrm>
                <a:off x="3520880" y="4069440"/>
                <a:ext cx="11160" cy="54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6D20F2-30B7-A32E-66FE-1EACC6E06C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5240" y="4033440"/>
                  <a:ext cx="82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7052AF-7532-B0F1-C27E-D3ABD4C21B84}"/>
                    </a:ext>
                  </a:extLst>
                </p14:cNvPr>
                <p14:cNvContentPartPr/>
                <p14:nvPr/>
              </p14:nvContentPartPr>
              <p14:xfrm>
                <a:off x="3524120" y="4207320"/>
                <a:ext cx="11160" cy="50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7052AF-7532-B0F1-C27E-D3ABD4C21B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88120" y="4171680"/>
                  <a:ext cx="82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02D9C3-30E4-DCF9-7B4E-0D5325757582}"/>
                    </a:ext>
                  </a:extLst>
                </p14:cNvPr>
                <p14:cNvContentPartPr/>
                <p14:nvPr/>
              </p14:nvContentPartPr>
              <p14:xfrm>
                <a:off x="3539960" y="4357080"/>
                <a:ext cx="4680" cy="3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02D9C3-30E4-DCF9-7B4E-0D53257575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03960" y="4321080"/>
                  <a:ext cx="76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68387F-C8F3-60F4-C5D9-7CF6D06129E3}"/>
                    </a:ext>
                  </a:extLst>
                </p14:cNvPr>
                <p14:cNvContentPartPr/>
                <p14:nvPr/>
              </p14:nvContentPartPr>
              <p14:xfrm>
                <a:off x="4200920" y="48751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68387F-C8F3-60F4-C5D9-7CF6D06129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4920" y="48394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7E2490-5395-DDD3-B474-CBFD54E47FDF}"/>
                    </a:ext>
                  </a:extLst>
                </p14:cNvPr>
                <p14:cNvContentPartPr/>
                <p14:nvPr/>
              </p14:nvContentPartPr>
              <p14:xfrm>
                <a:off x="4473440" y="4808520"/>
                <a:ext cx="6840" cy="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7E2490-5395-DDD3-B474-CBFD54E47F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7800" y="4772520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A7DBBC-52D4-7C56-97B2-F4AA04CB3CA6}"/>
                    </a:ext>
                  </a:extLst>
                </p14:cNvPr>
                <p14:cNvContentPartPr/>
                <p14:nvPr/>
              </p14:nvContentPartPr>
              <p14:xfrm>
                <a:off x="2033000" y="5713200"/>
                <a:ext cx="32400" cy="2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A7DBBC-52D4-7C56-97B2-F4AA04CB3C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97360" y="5677560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FA16E2-B70A-3F6C-9621-1A85BB95763C}"/>
                    </a:ext>
                  </a:extLst>
                </p14:cNvPr>
                <p14:cNvContentPartPr/>
                <p14:nvPr/>
              </p14:nvContentPartPr>
              <p14:xfrm>
                <a:off x="2284280" y="5502240"/>
                <a:ext cx="118440" cy="3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FA16E2-B70A-3F6C-9621-1A85BB9576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48280" y="5466240"/>
                  <a:ext cx="190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4820DA4-2C3A-1BC2-D764-B483E129E7DE}"/>
                    </a:ext>
                  </a:extLst>
                </p14:cNvPr>
                <p14:cNvContentPartPr/>
                <p14:nvPr/>
              </p14:nvContentPartPr>
              <p14:xfrm>
                <a:off x="2676320" y="5290920"/>
                <a:ext cx="46440" cy="22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4820DA4-2C3A-1BC2-D764-B483E129E7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40320" y="5254920"/>
                  <a:ext cx="118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01D5AA-F533-02CB-9A45-7434371DA502}"/>
                    </a:ext>
                  </a:extLst>
                </p14:cNvPr>
                <p14:cNvContentPartPr/>
                <p14:nvPr/>
              </p14:nvContentPartPr>
              <p14:xfrm>
                <a:off x="2984480" y="5150880"/>
                <a:ext cx="51480" cy="1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01D5AA-F533-02CB-9A45-7434371DA5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48480" y="5114880"/>
                  <a:ext cx="123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676C0F-7A5B-6DFE-9B3D-0FFB5C4CBB9C}"/>
                    </a:ext>
                  </a:extLst>
                </p14:cNvPr>
                <p14:cNvContentPartPr/>
                <p14:nvPr/>
              </p14:nvContentPartPr>
              <p14:xfrm>
                <a:off x="3356720" y="5005800"/>
                <a:ext cx="38880" cy="12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676C0F-7A5B-6DFE-9B3D-0FFB5C4CBB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21080" y="4970160"/>
                  <a:ext cx="1105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0CF832-9F41-BEB6-7983-835DEFCC64C2}"/>
                  </a:ext>
                </a:extLst>
              </p14:cNvPr>
              <p14:cNvContentPartPr/>
              <p14:nvPr/>
            </p14:nvContentPartPr>
            <p14:xfrm>
              <a:off x="4164920" y="3916080"/>
              <a:ext cx="268200" cy="214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0CF832-9F41-BEB6-7983-835DEFCC64C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56280" y="3907440"/>
                <a:ext cx="285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3292D0B-2759-5B37-BFC8-75732122ECCD}"/>
                  </a:ext>
                </a:extLst>
              </p14:cNvPr>
              <p14:cNvContentPartPr/>
              <p14:nvPr/>
            </p14:nvContentPartPr>
            <p14:xfrm>
              <a:off x="2557520" y="4680360"/>
              <a:ext cx="227160" cy="180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3292D0B-2759-5B37-BFC8-75732122EC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48520" y="4671720"/>
                <a:ext cx="2448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198BAE2-9FEB-E0E4-23D1-A2291BF8FFB3}"/>
                  </a:ext>
                </a:extLst>
              </p14:cNvPr>
              <p14:cNvContentPartPr/>
              <p14:nvPr/>
            </p14:nvContentPartPr>
            <p14:xfrm>
              <a:off x="3062240" y="5083560"/>
              <a:ext cx="162360" cy="262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198BAE2-9FEB-E0E4-23D1-A2291BF8FF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53600" y="5074560"/>
                <a:ext cx="1800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5F53FE9-C7D1-A67B-9B6F-97FA48364E60}"/>
                  </a:ext>
                </a:extLst>
              </p14:cNvPr>
              <p14:cNvContentPartPr/>
              <p14:nvPr/>
            </p14:nvContentPartPr>
            <p14:xfrm>
              <a:off x="3768560" y="5600520"/>
              <a:ext cx="230760" cy="266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5F53FE9-C7D1-A67B-9B6F-97FA48364E6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59560" y="5591880"/>
                <a:ext cx="2484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9F9992E-A079-5E6B-FA85-D3492AEFF95A}"/>
              </a:ext>
            </a:extLst>
          </p:cNvPr>
          <p:cNvGrpSpPr/>
          <p:nvPr/>
        </p:nvGrpSpPr>
        <p:grpSpPr>
          <a:xfrm>
            <a:off x="2825360" y="4810320"/>
            <a:ext cx="470520" cy="39600"/>
            <a:chOff x="2825360" y="4810320"/>
            <a:chExt cx="47052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C6E03A-8FE4-946E-A8BF-097CBE3C11E5}"/>
                    </a:ext>
                  </a:extLst>
                </p14:cNvPr>
                <p14:cNvContentPartPr/>
                <p14:nvPr/>
              </p14:nvContentPartPr>
              <p14:xfrm>
                <a:off x="2825360" y="4824360"/>
                <a:ext cx="20520" cy="1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C6E03A-8FE4-946E-A8BF-097CBE3C11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6360" y="4815360"/>
                  <a:ext cx="38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9134B2-2354-5BA7-F8AE-A3CC5E90DADE}"/>
                    </a:ext>
                  </a:extLst>
                </p14:cNvPr>
                <p14:cNvContentPartPr/>
                <p14:nvPr/>
              </p14:nvContentPartPr>
              <p14:xfrm>
                <a:off x="3066920" y="4810320"/>
                <a:ext cx="11880" cy="3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9134B2-2354-5BA7-F8AE-A3CC5E90DA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58280" y="4801680"/>
                  <a:ext cx="2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B9A124F-70EE-4794-1DBE-DC14E3D31FFB}"/>
                    </a:ext>
                  </a:extLst>
                </p14:cNvPr>
                <p14:cNvContentPartPr/>
                <p14:nvPr/>
              </p14:nvContentPartPr>
              <p14:xfrm>
                <a:off x="3272840" y="4833000"/>
                <a:ext cx="23040" cy="16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9A124F-70EE-4794-1DBE-DC14E3D31F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64200" y="4824360"/>
                  <a:ext cx="4068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1FF280D-586C-8428-50FB-A9B2B5AC0886}"/>
                  </a:ext>
                </a:extLst>
              </p14:cNvPr>
              <p14:cNvContentPartPr/>
              <p14:nvPr/>
            </p14:nvContentPartPr>
            <p14:xfrm>
              <a:off x="3394160" y="5020200"/>
              <a:ext cx="2160" cy="14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1FF280D-586C-8428-50FB-A9B2B5AC088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85160" y="5011560"/>
                <a:ext cx="19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294C96-A83D-E51A-A475-7D322EDBA596}"/>
                  </a:ext>
                </a:extLst>
              </p14:cNvPr>
              <p14:cNvContentPartPr/>
              <p14:nvPr/>
            </p14:nvContentPartPr>
            <p14:xfrm>
              <a:off x="4065200" y="4178520"/>
              <a:ext cx="101880" cy="129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294C96-A83D-E51A-A475-7D322EDBA59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56200" y="4169520"/>
                <a:ext cx="11952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167EC36-B17E-3CE2-8715-FBAD4A7B13F5}"/>
              </a:ext>
            </a:extLst>
          </p:cNvPr>
          <p:cNvGrpSpPr/>
          <p:nvPr/>
        </p:nvGrpSpPr>
        <p:grpSpPr>
          <a:xfrm>
            <a:off x="3717440" y="4618800"/>
            <a:ext cx="98640" cy="173520"/>
            <a:chOff x="3717440" y="4618800"/>
            <a:chExt cx="986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D2AD19-A5D3-31D5-C60A-03168BD0C35D}"/>
                    </a:ext>
                  </a:extLst>
                </p14:cNvPr>
                <p14:cNvContentPartPr/>
                <p14:nvPr/>
              </p14:nvContentPartPr>
              <p14:xfrm>
                <a:off x="3793040" y="4618800"/>
                <a:ext cx="23040" cy="2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D2AD19-A5D3-31D5-C60A-03168BD0C3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84040" y="4609800"/>
                  <a:ext cx="40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02FAE9-B07B-5DE2-CC63-DA60BBA8AFD4}"/>
                    </a:ext>
                  </a:extLst>
                </p14:cNvPr>
                <p14:cNvContentPartPr/>
                <p14:nvPr/>
              </p14:nvContentPartPr>
              <p14:xfrm>
                <a:off x="3717440" y="4751640"/>
                <a:ext cx="2160" cy="4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02FAE9-B07B-5DE2-CC63-DA60BBA8AF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08440" y="4743000"/>
                  <a:ext cx="198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4765C5F-E605-07F7-F5D8-37CF16C38696}"/>
                  </a:ext>
                </a:extLst>
              </p14:cNvPr>
              <p14:cNvContentPartPr/>
              <p14:nvPr/>
            </p14:nvContentPartPr>
            <p14:xfrm>
              <a:off x="3826520" y="5591520"/>
              <a:ext cx="9360" cy="68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4765C5F-E605-07F7-F5D8-37CF16C3869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17520" y="5582880"/>
                <a:ext cx="2700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3F3AB08-A000-1001-112A-7232A71052E1}"/>
              </a:ext>
            </a:extLst>
          </p:cNvPr>
          <p:cNvGrpSpPr/>
          <p:nvPr/>
        </p:nvGrpSpPr>
        <p:grpSpPr>
          <a:xfrm>
            <a:off x="5557760" y="2929320"/>
            <a:ext cx="632880" cy="504720"/>
            <a:chOff x="5557760" y="2929320"/>
            <a:chExt cx="6328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F47D40-D618-7008-A3FC-9CDAA8789505}"/>
                    </a:ext>
                  </a:extLst>
                </p14:cNvPr>
                <p14:cNvContentPartPr/>
                <p14:nvPr/>
              </p14:nvContentPartPr>
              <p14:xfrm>
                <a:off x="5563160" y="2929320"/>
                <a:ext cx="555840" cy="25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F47D40-D618-7008-A3FC-9CDAA87895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4160" y="2920320"/>
                  <a:ext cx="573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16B35A-B255-115D-4F10-FFFA63FC052F}"/>
                    </a:ext>
                  </a:extLst>
                </p14:cNvPr>
                <p14:cNvContentPartPr/>
                <p14:nvPr/>
              </p14:nvContentPartPr>
              <p14:xfrm>
                <a:off x="5557760" y="3093120"/>
                <a:ext cx="577440" cy="2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16B35A-B255-115D-4F10-FFFA63FC05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8760" y="3084480"/>
                  <a:ext cx="595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E169BCF-A78E-DD37-60A2-A9129FFD7B0F}"/>
                    </a:ext>
                  </a:extLst>
                </p14:cNvPr>
                <p14:cNvContentPartPr/>
                <p14:nvPr/>
              </p14:nvContentPartPr>
              <p14:xfrm>
                <a:off x="5585120" y="3249720"/>
                <a:ext cx="549000" cy="19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E169BCF-A78E-DD37-60A2-A9129FFD7B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76480" y="3241080"/>
                  <a:ext cx="56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C2614A-CCB0-A8A8-5345-B0B150830FAF}"/>
                    </a:ext>
                  </a:extLst>
                </p14:cNvPr>
                <p14:cNvContentPartPr/>
                <p14:nvPr/>
              </p14:nvContentPartPr>
              <p14:xfrm>
                <a:off x="5653520" y="3400560"/>
                <a:ext cx="537120" cy="33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C2614A-CCB0-A8A8-5345-B0B150830F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44520" y="3391560"/>
                  <a:ext cx="5547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77B786D-C7DF-12E8-1DED-12DCC85DCA13}"/>
                  </a:ext>
                </a:extLst>
              </p14:cNvPr>
              <p14:cNvContentPartPr/>
              <p14:nvPr/>
            </p14:nvContentPartPr>
            <p14:xfrm>
              <a:off x="5618600" y="3628080"/>
              <a:ext cx="430920" cy="38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77B786D-C7DF-12E8-1DED-12DCC85DCA1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609960" y="3619080"/>
                <a:ext cx="4485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EA70CE-3E04-B007-D143-4EFBA19303F6}"/>
              </a:ext>
            </a:extLst>
          </p:cNvPr>
          <p:cNvGrpSpPr/>
          <p:nvPr/>
        </p:nvGrpSpPr>
        <p:grpSpPr>
          <a:xfrm>
            <a:off x="6941240" y="2011680"/>
            <a:ext cx="1385280" cy="3130560"/>
            <a:chOff x="6941240" y="2011680"/>
            <a:chExt cx="1385280" cy="31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589B18-F982-41AB-6AC7-815463E93506}"/>
                    </a:ext>
                  </a:extLst>
                </p14:cNvPr>
                <p14:cNvContentPartPr/>
                <p14:nvPr/>
              </p14:nvContentPartPr>
              <p14:xfrm>
                <a:off x="6941240" y="2011680"/>
                <a:ext cx="534600" cy="101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3589B18-F982-41AB-6AC7-815463E935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32600" y="2003040"/>
                  <a:ext cx="552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7FEC92-DC66-3D51-65C4-A69044B194E5}"/>
                    </a:ext>
                  </a:extLst>
                </p14:cNvPr>
                <p14:cNvContentPartPr/>
                <p14:nvPr/>
              </p14:nvContentPartPr>
              <p14:xfrm>
                <a:off x="6952400" y="2279520"/>
                <a:ext cx="682200" cy="25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7FEC92-DC66-3D51-65C4-A69044B194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43760" y="2270880"/>
                  <a:ext cx="69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BC4A25-1AE8-4656-1A51-CB32C1570A0C}"/>
                    </a:ext>
                  </a:extLst>
                </p14:cNvPr>
                <p14:cNvContentPartPr/>
                <p14:nvPr/>
              </p14:nvContentPartPr>
              <p14:xfrm>
                <a:off x="7043480" y="4628880"/>
                <a:ext cx="66384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BC4A25-1AE8-4656-1A51-CB32C1570A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34480" y="4619880"/>
                  <a:ext cx="68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E6232E-5653-BFB2-D0B9-B37F54A7A0ED}"/>
                    </a:ext>
                  </a:extLst>
                </p14:cNvPr>
                <p14:cNvContentPartPr/>
                <p14:nvPr/>
              </p14:nvContentPartPr>
              <p14:xfrm>
                <a:off x="7044200" y="4834080"/>
                <a:ext cx="695520" cy="40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E6232E-5653-BFB2-D0B9-B37F54A7A0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5200" y="4825080"/>
                  <a:ext cx="713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3CE2EF-E067-5F8D-5523-8EEE0B8B2933}"/>
                    </a:ext>
                  </a:extLst>
                </p14:cNvPr>
                <p14:cNvContentPartPr/>
                <p14:nvPr/>
              </p14:nvContentPartPr>
              <p14:xfrm>
                <a:off x="6988040" y="5047560"/>
                <a:ext cx="927720" cy="9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3CE2EF-E067-5F8D-5523-8EEE0B8B29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79400" y="5038920"/>
                  <a:ext cx="945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8A0D52-45C5-0CC7-3538-926AF1210BAF}"/>
                    </a:ext>
                  </a:extLst>
                </p14:cNvPr>
                <p14:cNvContentPartPr/>
                <p14:nvPr/>
              </p14:nvContentPartPr>
              <p14:xfrm>
                <a:off x="7310240" y="2497320"/>
                <a:ext cx="179640" cy="1956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8A0D52-45C5-0CC7-3538-926AF1210B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01240" y="2488320"/>
                  <a:ext cx="197280" cy="19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BC885F-6F4F-977B-7941-F4D8393993B9}"/>
                    </a:ext>
                  </a:extLst>
                </p14:cNvPr>
                <p14:cNvContentPartPr/>
                <p14:nvPr/>
              </p14:nvContentPartPr>
              <p14:xfrm>
                <a:off x="7361720" y="4289760"/>
                <a:ext cx="129240" cy="119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BC885F-6F4F-977B-7941-F4D8393993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52720" y="4281120"/>
                  <a:ext cx="146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E017B1-BE99-8725-12D4-0F9914E36C23}"/>
                    </a:ext>
                  </a:extLst>
                </p14:cNvPr>
                <p14:cNvContentPartPr/>
                <p14:nvPr/>
              </p14:nvContentPartPr>
              <p14:xfrm>
                <a:off x="7472240" y="4305240"/>
                <a:ext cx="141480" cy="232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E017B1-BE99-8725-12D4-0F9914E36C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63240" y="4296240"/>
                  <a:ext cx="159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B46FF4-0980-2D84-49AA-3DC17EC13D33}"/>
                    </a:ext>
                  </a:extLst>
                </p14:cNvPr>
                <p14:cNvContentPartPr/>
                <p14:nvPr/>
              </p14:nvContentPartPr>
              <p14:xfrm>
                <a:off x="7191800" y="2480400"/>
                <a:ext cx="278640" cy="33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B46FF4-0980-2D84-49AA-3DC17EC13D3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83160" y="2471760"/>
                  <a:ext cx="296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DD110E-11C0-EE62-36AA-0AA32D26B11A}"/>
                    </a:ext>
                  </a:extLst>
                </p14:cNvPr>
                <p14:cNvContentPartPr/>
                <p14:nvPr/>
              </p14:nvContentPartPr>
              <p14:xfrm>
                <a:off x="7811000" y="2997360"/>
                <a:ext cx="243360" cy="30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DD110E-11C0-EE62-36AA-0AA32D26B1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02360" y="2988720"/>
                  <a:ext cx="261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86994E-B321-3BC4-8649-B8FE96E21BDB}"/>
                    </a:ext>
                  </a:extLst>
                </p14:cNvPr>
                <p14:cNvContentPartPr/>
                <p14:nvPr/>
              </p14:nvContentPartPr>
              <p14:xfrm>
                <a:off x="8157320" y="3247200"/>
                <a:ext cx="115200" cy="165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86994E-B321-3BC4-8649-B8FE96E21B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48320" y="3238200"/>
                  <a:ext cx="132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8603A91-EB67-AE67-6989-3F1D6FF589E4}"/>
                    </a:ext>
                  </a:extLst>
                </p14:cNvPr>
                <p14:cNvContentPartPr/>
                <p14:nvPr/>
              </p14:nvContentPartPr>
              <p14:xfrm>
                <a:off x="8177120" y="3244680"/>
                <a:ext cx="149400" cy="143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8603A91-EB67-AE67-6989-3F1D6FF589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68480" y="3235680"/>
                  <a:ext cx="1670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6BB31BA-BDBB-FAD7-1CB7-591BFACC50C7}"/>
              </a:ext>
            </a:extLst>
          </p:cNvPr>
          <p:cNvGrpSpPr/>
          <p:nvPr/>
        </p:nvGrpSpPr>
        <p:grpSpPr>
          <a:xfrm>
            <a:off x="9809720" y="4406760"/>
            <a:ext cx="883080" cy="283320"/>
            <a:chOff x="9809720" y="4406760"/>
            <a:chExt cx="8830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72C6CD-8CFB-DFF7-C6F4-2556D0E363A2}"/>
                    </a:ext>
                  </a:extLst>
                </p14:cNvPr>
                <p14:cNvContentPartPr/>
                <p14:nvPr/>
              </p14:nvContentPartPr>
              <p14:xfrm>
                <a:off x="9861920" y="4406760"/>
                <a:ext cx="775080" cy="74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72C6CD-8CFB-DFF7-C6F4-2556D0E363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52920" y="4397760"/>
                  <a:ext cx="792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3378B8E-F1B6-BA16-2A87-7E7E5EB53F2D}"/>
                    </a:ext>
                  </a:extLst>
                </p14:cNvPr>
                <p14:cNvContentPartPr/>
                <p14:nvPr/>
              </p14:nvContentPartPr>
              <p14:xfrm>
                <a:off x="9809720" y="4632120"/>
                <a:ext cx="883080" cy="57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3378B8E-F1B6-BA16-2A87-7E7E5EB53F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01080" y="4623480"/>
                  <a:ext cx="90072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6256EC-3ECA-AE8A-88AB-2A0AF0B31575}"/>
              </a:ext>
            </a:extLst>
          </p:cNvPr>
          <p:cNvGrpSpPr/>
          <p:nvPr/>
        </p:nvGrpSpPr>
        <p:grpSpPr>
          <a:xfrm>
            <a:off x="9576800" y="2756520"/>
            <a:ext cx="2321280" cy="1384560"/>
            <a:chOff x="9576800" y="2756520"/>
            <a:chExt cx="2321280" cy="13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859526-1BFA-2EF3-96EC-99D7CC781509}"/>
                    </a:ext>
                  </a:extLst>
                </p14:cNvPr>
                <p14:cNvContentPartPr/>
                <p14:nvPr/>
              </p14:nvContentPartPr>
              <p14:xfrm>
                <a:off x="9576800" y="2756520"/>
                <a:ext cx="903600" cy="8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859526-1BFA-2EF3-96EC-99D7CC7815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68160" y="2747520"/>
                  <a:ext cx="921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808DFF-1E92-685D-DC86-C2D5A058F570}"/>
                    </a:ext>
                  </a:extLst>
                </p14:cNvPr>
                <p14:cNvContentPartPr/>
                <p14:nvPr/>
              </p14:nvContentPartPr>
              <p14:xfrm>
                <a:off x="9704960" y="2929320"/>
                <a:ext cx="913320" cy="68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808DFF-1E92-685D-DC86-C2D5A058F5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95960" y="2920320"/>
                  <a:ext cx="930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670580-17DD-A152-BD50-01D9FDA688D6}"/>
                    </a:ext>
                  </a:extLst>
                </p14:cNvPr>
                <p14:cNvContentPartPr/>
                <p14:nvPr/>
              </p14:nvContentPartPr>
              <p14:xfrm>
                <a:off x="9750320" y="3121560"/>
                <a:ext cx="819000" cy="5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670580-17DD-A152-BD50-01D9FDA688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41680" y="3112920"/>
                  <a:ext cx="836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52468D-E40D-27D7-10F4-085BA377193F}"/>
                    </a:ext>
                  </a:extLst>
                </p14:cNvPr>
                <p14:cNvContentPartPr/>
                <p14:nvPr/>
              </p14:nvContentPartPr>
              <p14:xfrm>
                <a:off x="10317680" y="3375000"/>
                <a:ext cx="40320" cy="752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52468D-E40D-27D7-10F4-085BA37719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09040" y="3366000"/>
                  <a:ext cx="5796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8B4DAC-64CD-20B8-27D3-01C65AF1E8BB}"/>
                    </a:ext>
                  </a:extLst>
                </p14:cNvPr>
                <p14:cNvContentPartPr/>
                <p14:nvPr/>
              </p14:nvContentPartPr>
              <p14:xfrm>
                <a:off x="10222640" y="4077000"/>
                <a:ext cx="104400" cy="2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8B4DAC-64CD-20B8-27D3-01C65AF1E8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13640" y="4068000"/>
                  <a:ext cx="122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B083FC-12D7-4A78-1135-2840AC8B7292}"/>
                    </a:ext>
                  </a:extLst>
                </p14:cNvPr>
                <p14:cNvContentPartPr/>
                <p14:nvPr/>
              </p14:nvContentPartPr>
              <p14:xfrm>
                <a:off x="10439720" y="4044240"/>
                <a:ext cx="7596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B083FC-12D7-4A78-1135-2840AC8B72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31080" y="4035240"/>
                  <a:ext cx="93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FEF63C-E4B0-080B-FD03-CC460C774888}"/>
                    </a:ext>
                  </a:extLst>
                </p14:cNvPr>
                <p14:cNvContentPartPr/>
                <p14:nvPr/>
              </p14:nvContentPartPr>
              <p14:xfrm>
                <a:off x="10192040" y="3255480"/>
                <a:ext cx="233640" cy="20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FEF63C-E4B0-080B-FD03-CC460C7748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83040" y="3246480"/>
                  <a:ext cx="251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D9C76D-B106-5E89-667F-7C4031727526}"/>
                    </a:ext>
                  </a:extLst>
                </p14:cNvPr>
                <p14:cNvContentPartPr/>
                <p14:nvPr/>
              </p14:nvContentPartPr>
              <p14:xfrm>
                <a:off x="10773080" y="3485520"/>
                <a:ext cx="244080" cy="21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D9C76D-B106-5E89-667F-7C40317275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64440" y="3476520"/>
                  <a:ext cx="261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3E7E4B4-7DFA-75F3-0904-D1A14468596E}"/>
                    </a:ext>
                  </a:extLst>
                </p14:cNvPr>
                <p14:cNvContentPartPr/>
                <p14:nvPr/>
              </p14:nvContentPartPr>
              <p14:xfrm>
                <a:off x="11148920" y="3588120"/>
                <a:ext cx="142200" cy="356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3E7E4B4-7DFA-75F3-0904-D1A1446859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40280" y="3579480"/>
                  <a:ext cx="159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8F8B47A-FB88-8A2C-8651-6EAA12B68ED3}"/>
                    </a:ext>
                  </a:extLst>
                </p14:cNvPr>
                <p14:cNvContentPartPr/>
                <p14:nvPr/>
              </p14:nvContentPartPr>
              <p14:xfrm>
                <a:off x="11127680" y="3746520"/>
                <a:ext cx="16848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8F8B47A-FB88-8A2C-8651-6EAA12B68E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18680" y="3737880"/>
                  <a:ext cx="186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A4FC6D-7603-A1E0-19DB-02296EB1BCF0}"/>
                    </a:ext>
                  </a:extLst>
                </p14:cNvPr>
                <p14:cNvContentPartPr/>
                <p14:nvPr/>
              </p14:nvContentPartPr>
              <p14:xfrm>
                <a:off x="11452400" y="3556800"/>
                <a:ext cx="280800" cy="428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A4FC6D-7603-A1E0-19DB-02296EB1BC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43400" y="3547800"/>
                  <a:ext cx="2984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DCE0845-912D-141E-5A4E-8F71EBFE1D9B}"/>
                    </a:ext>
                  </a:extLst>
                </p14:cNvPr>
                <p14:cNvContentPartPr/>
                <p14:nvPr/>
              </p14:nvContentPartPr>
              <p14:xfrm>
                <a:off x="11629880" y="3751920"/>
                <a:ext cx="268200" cy="10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DCE0845-912D-141E-5A4E-8F71EBFE1D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20880" y="3743280"/>
                  <a:ext cx="2858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5A69ED4-9A26-6CC8-548F-56F5340787DF}"/>
              </a:ext>
            </a:extLst>
          </p:cNvPr>
          <p:cNvGrpSpPr/>
          <p:nvPr/>
        </p:nvGrpSpPr>
        <p:grpSpPr>
          <a:xfrm>
            <a:off x="8764640" y="5133240"/>
            <a:ext cx="2379240" cy="804960"/>
            <a:chOff x="8764640" y="5133240"/>
            <a:chExt cx="237924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D6987C-2039-9528-D77A-87EDF40203C1}"/>
                    </a:ext>
                  </a:extLst>
                </p14:cNvPr>
                <p14:cNvContentPartPr/>
                <p14:nvPr/>
              </p14:nvContentPartPr>
              <p14:xfrm>
                <a:off x="8764640" y="5283000"/>
                <a:ext cx="231840" cy="291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D6987C-2039-9528-D77A-87EDF40203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55640" y="5274000"/>
                  <a:ext cx="249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E249F0-BDA0-9379-F8D1-B7C51450E119}"/>
                    </a:ext>
                  </a:extLst>
                </p14:cNvPr>
                <p14:cNvContentPartPr/>
                <p14:nvPr/>
              </p14:nvContentPartPr>
              <p14:xfrm>
                <a:off x="9066680" y="5505840"/>
                <a:ext cx="160560" cy="18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E249F0-BDA0-9379-F8D1-B7C51450E1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58040" y="5497200"/>
                  <a:ext cx="178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1A2B88-EA27-6F73-92BD-FCCFD1995156}"/>
                    </a:ext>
                  </a:extLst>
                </p14:cNvPr>
                <p14:cNvContentPartPr/>
                <p14:nvPr/>
              </p14:nvContentPartPr>
              <p14:xfrm>
                <a:off x="9445040" y="5378400"/>
                <a:ext cx="138600" cy="26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1A2B88-EA27-6F73-92BD-FCCFD19951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36040" y="5369760"/>
                  <a:ext cx="156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D28043B-FF34-D65A-4F3F-44F9A8E71F27}"/>
                    </a:ext>
                  </a:extLst>
                </p14:cNvPr>
                <p14:cNvContentPartPr/>
                <p14:nvPr/>
              </p14:nvContentPartPr>
              <p14:xfrm>
                <a:off x="9506600" y="5483880"/>
                <a:ext cx="74880" cy="1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28043B-FF34-D65A-4F3F-44F9A8E71F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97960" y="5474880"/>
                  <a:ext cx="92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F5274C-4F45-33BC-BB1F-279F859E6B97}"/>
                    </a:ext>
                  </a:extLst>
                </p14:cNvPr>
                <p14:cNvContentPartPr/>
                <p14:nvPr/>
              </p14:nvContentPartPr>
              <p14:xfrm>
                <a:off x="9872360" y="5133240"/>
                <a:ext cx="101880" cy="306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F5274C-4F45-33BC-BB1F-279F859E6B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63360" y="5124240"/>
                  <a:ext cx="119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8C3011A-433D-52E6-CEB3-06394636B51D}"/>
                    </a:ext>
                  </a:extLst>
                </p14:cNvPr>
                <p14:cNvContentPartPr/>
                <p14:nvPr/>
              </p14:nvContentPartPr>
              <p14:xfrm>
                <a:off x="9828080" y="5478120"/>
                <a:ext cx="224640" cy="51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8C3011A-433D-52E6-CEB3-06394636B5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19080" y="5469120"/>
                  <a:ext cx="242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97776B-CAC7-0375-0EA1-2D622AD2C55A}"/>
                    </a:ext>
                  </a:extLst>
                </p14:cNvPr>
                <p14:cNvContentPartPr/>
                <p14:nvPr/>
              </p14:nvContentPartPr>
              <p14:xfrm>
                <a:off x="9873080" y="5586120"/>
                <a:ext cx="183960" cy="352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97776B-CAC7-0375-0EA1-2D622AD2C5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64080" y="5577480"/>
                  <a:ext cx="201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C67CF7-DC70-4BFA-2F16-3DF20650651A}"/>
                    </a:ext>
                  </a:extLst>
                </p14:cNvPr>
                <p14:cNvContentPartPr/>
                <p14:nvPr/>
              </p14:nvContentPartPr>
              <p14:xfrm>
                <a:off x="10186640" y="5280840"/>
                <a:ext cx="123120" cy="201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C67CF7-DC70-4BFA-2F16-3DF2065065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77640" y="5271840"/>
                  <a:ext cx="14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48A5A8-CDA9-12F6-5F9D-6BF1AB33F6D6}"/>
                    </a:ext>
                  </a:extLst>
                </p14:cNvPr>
                <p14:cNvContentPartPr/>
                <p14:nvPr/>
              </p14:nvContentPartPr>
              <p14:xfrm>
                <a:off x="10558880" y="5475240"/>
                <a:ext cx="163800" cy="297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48A5A8-CDA9-12F6-5F9D-6BF1AB33F6D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50240" y="5466600"/>
                  <a:ext cx="181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E87249-49A9-9079-1505-11E9E32D6E39}"/>
                    </a:ext>
                  </a:extLst>
                </p14:cNvPr>
                <p14:cNvContentPartPr/>
                <p14:nvPr/>
              </p14:nvContentPartPr>
              <p14:xfrm>
                <a:off x="10411280" y="5446080"/>
                <a:ext cx="501480" cy="30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E87249-49A9-9079-1505-11E9E32D6E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02640" y="5437080"/>
                  <a:ext cx="5191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BC9626-4A9E-3E18-E4F8-139E65D5C531}"/>
                    </a:ext>
                  </a:extLst>
                </p14:cNvPr>
                <p14:cNvContentPartPr/>
                <p14:nvPr/>
              </p14:nvContentPartPr>
              <p14:xfrm>
                <a:off x="10869560" y="5586480"/>
                <a:ext cx="38880" cy="17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BC9626-4A9E-3E18-E4F8-139E65D5C5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60920" y="5577840"/>
                  <a:ext cx="56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4FE67D-8A50-236E-24B3-55437ADA3A1D}"/>
                    </a:ext>
                  </a:extLst>
                </p14:cNvPr>
                <p14:cNvContentPartPr/>
                <p14:nvPr/>
              </p14:nvContentPartPr>
              <p14:xfrm>
                <a:off x="11141000" y="5635800"/>
                <a:ext cx="2880" cy="4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4FE67D-8A50-236E-24B3-55437ADA3A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32360" y="5626800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07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CF1FF-6390-FF76-CCF6-9F56ECD0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1DA4B-2481-60CB-DBC3-655D534F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4" y="3424517"/>
            <a:ext cx="896471" cy="8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33762-28B9-FC5C-99BC-CD102B48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1257113"/>
            <a:ext cx="11008659" cy="5074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655F99-71C2-ADA3-2D22-1EC18A4EDFB1}"/>
              </a:ext>
            </a:extLst>
          </p:cNvPr>
          <p:cNvSpPr txBox="1"/>
          <p:nvPr/>
        </p:nvSpPr>
        <p:spPr>
          <a:xfrm>
            <a:off x="4031226" y="196645"/>
            <a:ext cx="356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symmetry concept</a:t>
            </a:r>
            <a:endParaRPr lang="en-IN" sz="2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92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69D6C-FEEA-DD65-FD89-1B17EAAE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35E80-6421-C480-A737-56DAFB12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" y="851254"/>
            <a:ext cx="5199182" cy="257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B37FB5-72C6-73B4-95FC-203B0B2A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28" y="1904774"/>
            <a:ext cx="5526281" cy="296890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3AFBAA-4041-AEAC-9726-977D65205966}"/>
              </a:ext>
            </a:extLst>
          </p:cNvPr>
          <p:cNvGrpSpPr/>
          <p:nvPr/>
        </p:nvGrpSpPr>
        <p:grpSpPr>
          <a:xfrm>
            <a:off x="1796480" y="4466520"/>
            <a:ext cx="2937600" cy="1552680"/>
            <a:chOff x="1796480" y="4466520"/>
            <a:chExt cx="2937600" cy="155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A1097C-7B2F-FE77-B997-595DA088DE2C}"/>
                    </a:ext>
                  </a:extLst>
                </p14:cNvPr>
                <p14:cNvContentPartPr/>
                <p14:nvPr/>
              </p14:nvContentPartPr>
              <p14:xfrm>
                <a:off x="2860640" y="4759200"/>
                <a:ext cx="34560" cy="62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A1097C-7B2F-FE77-B997-595DA088DE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5000" y="4723560"/>
                  <a:ext cx="1062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B0FF0A-1552-1FE1-FFEB-A099B62E12E4}"/>
                    </a:ext>
                  </a:extLst>
                </p14:cNvPr>
                <p14:cNvContentPartPr/>
                <p14:nvPr/>
              </p14:nvContentPartPr>
              <p14:xfrm>
                <a:off x="2860640" y="4704120"/>
                <a:ext cx="581040" cy="69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B0FF0A-1552-1FE1-FFEB-A099B62E12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24640" y="4668120"/>
                  <a:ext cx="652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E7B75F-6A2A-3833-B625-CD1F27224004}"/>
                    </a:ext>
                  </a:extLst>
                </p14:cNvPr>
                <p14:cNvContentPartPr/>
                <p14:nvPr/>
              </p14:nvContentPartPr>
              <p14:xfrm>
                <a:off x="3556880" y="4478040"/>
                <a:ext cx="734760" cy="58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E7B75F-6A2A-3833-B625-CD1F272240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1240" y="4442400"/>
                  <a:ext cx="8064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AC4B0F-B200-0C31-0E89-1F1057701EB5}"/>
                    </a:ext>
                  </a:extLst>
                </p14:cNvPr>
                <p14:cNvContentPartPr/>
                <p14:nvPr/>
              </p14:nvContentPartPr>
              <p14:xfrm>
                <a:off x="3926240" y="5301000"/>
                <a:ext cx="807840" cy="39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AC4B0F-B200-0C31-0E89-1F1057701E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0240" y="5265000"/>
                  <a:ext cx="8794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D488EC-118B-F0B9-1377-E117610F13A6}"/>
                    </a:ext>
                  </a:extLst>
                </p14:cNvPr>
                <p14:cNvContentPartPr/>
                <p14:nvPr/>
              </p14:nvContentPartPr>
              <p14:xfrm>
                <a:off x="1857680" y="4466520"/>
                <a:ext cx="831600" cy="44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D488EC-118B-F0B9-1377-E117610F13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1680" y="4430880"/>
                  <a:ext cx="9032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E0A83E-3E6B-B91B-885A-C6F685E40A5F}"/>
                    </a:ext>
                  </a:extLst>
                </p14:cNvPr>
                <p14:cNvContentPartPr/>
                <p14:nvPr/>
              </p14:nvContentPartPr>
              <p14:xfrm>
                <a:off x="1796480" y="5402520"/>
                <a:ext cx="679680" cy="61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E0A83E-3E6B-B91B-885A-C6F685E40A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0480" y="5366520"/>
                  <a:ext cx="751320" cy="68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AD0DBF-0AC6-CBC3-8F9C-22C17840EB70}"/>
                  </a:ext>
                </a:extLst>
              </p14:cNvPr>
              <p14:cNvContentPartPr/>
              <p14:nvPr/>
            </p14:nvContentPartPr>
            <p14:xfrm>
              <a:off x="4178960" y="3828240"/>
              <a:ext cx="123480" cy="53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AD0DBF-0AC6-CBC3-8F9C-22C17840EB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9960" y="3819240"/>
                <a:ext cx="1411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9996DA1-F8C6-8BDF-CD28-D3D80560492D}"/>
                  </a:ext>
                </a:extLst>
              </p14:cNvPr>
              <p14:cNvContentPartPr/>
              <p14:nvPr/>
            </p14:nvContentPartPr>
            <p14:xfrm>
              <a:off x="1336760" y="5625720"/>
              <a:ext cx="206640" cy="35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9996DA1-F8C6-8BDF-CD28-D3D8056049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27760" y="5617080"/>
                <a:ext cx="22428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E4B4C9C-372D-54C8-00D0-EBC5014A0BC8}"/>
              </a:ext>
            </a:extLst>
          </p:cNvPr>
          <p:cNvGrpSpPr/>
          <p:nvPr/>
        </p:nvGrpSpPr>
        <p:grpSpPr>
          <a:xfrm>
            <a:off x="1382120" y="4458600"/>
            <a:ext cx="329040" cy="609840"/>
            <a:chOff x="1382120" y="4458600"/>
            <a:chExt cx="32904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B19D4D-4D63-6C42-0FBB-82545DB4E4D1}"/>
                    </a:ext>
                  </a:extLst>
                </p14:cNvPr>
                <p14:cNvContentPartPr/>
                <p14:nvPr/>
              </p14:nvContentPartPr>
              <p14:xfrm>
                <a:off x="1538720" y="4458600"/>
                <a:ext cx="47880" cy="60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B19D4D-4D63-6C42-0FBB-82545DB4E4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9720" y="4449600"/>
                  <a:ext cx="6552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987070-751C-7FED-9632-A4E18489F196}"/>
                    </a:ext>
                  </a:extLst>
                </p14:cNvPr>
                <p14:cNvContentPartPr/>
                <p14:nvPr/>
              </p14:nvContentPartPr>
              <p14:xfrm>
                <a:off x="1382120" y="4791240"/>
                <a:ext cx="221760" cy="16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987070-751C-7FED-9632-A4E18489F1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3480" y="4782600"/>
                  <a:ext cx="239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96522A-F17F-05C3-284A-9FDF3D9B7926}"/>
                    </a:ext>
                  </a:extLst>
                </p14:cNvPr>
                <p14:cNvContentPartPr/>
                <p14:nvPr/>
              </p14:nvContentPartPr>
              <p14:xfrm>
                <a:off x="1594160" y="4876200"/>
                <a:ext cx="117000" cy="14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96522A-F17F-05C3-284A-9FDF3D9B79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5520" y="4867560"/>
                  <a:ext cx="1346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84BEAC-5864-142D-4BBF-AB2BBCCE76BD}"/>
              </a:ext>
            </a:extLst>
          </p:cNvPr>
          <p:cNvGrpSpPr/>
          <p:nvPr/>
        </p:nvGrpSpPr>
        <p:grpSpPr>
          <a:xfrm>
            <a:off x="4629320" y="5807880"/>
            <a:ext cx="152640" cy="376920"/>
            <a:chOff x="4629320" y="5807880"/>
            <a:chExt cx="15264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A4DA37-554F-EE7C-E64B-8D87E83F110B}"/>
                    </a:ext>
                  </a:extLst>
                </p14:cNvPr>
                <p14:cNvContentPartPr/>
                <p14:nvPr/>
              </p14:nvContentPartPr>
              <p14:xfrm>
                <a:off x="4709960" y="5807880"/>
                <a:ext cx="16560" cy="37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A4DA37-554F-EE7C-E64B-8D87E83F11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1320" y="5799240"/>
                  <a:ext cx="34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9B737F-BE94-DEAB-FB64-A851CFC771A6}"/>
                    </a:ext>
                  </a:extLst>
                </p14:cNvPr>
                <p14:cNvContentPartPr/>
                <p14:nvPr/>
              </p14:nvContentPartPr>
              <p14:xfrm>
                <a:off x="4629320" y="6082920"/>
                <a:ext cx="84960" cy="7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9B737F-BE94-DEAB-FB64-A851CFC771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0680" y="6073920"/>
                  <a:ext cx="102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FC22E1-1461-BD40-27A3-5373D86C509D}"/>
                    </a:ext>
                  </a:extLst>
                </p14:cNvPr>
                <p14:cNvContentPartPr/>
                <p14:nvPr/>
              </p14:nvContentPartPr>
              <p14:xfrm>
                <a:off x="4738760" y="6084000"/>
                <a:ext cx="43200" cy="7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FC22E1-1461-BD40-27A3-5373D86C50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29760" y="6075360"/>
                  <a:ext cx="6084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773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A9D8-1512-AF0E-3D92-0FBBA96F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8534C-8101-E7BA-0BB0-6BACFAE9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261562"/>
            <a:ext cx="7315200" cy="62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9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7ED42-490C-8773-79CC-C25413B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3C77E-0A30-C739-2230-044FEE11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82" y="313764"/>
            <a:ext cx="5629835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E08B-F276-A938-91A2-E69A61BD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60615-7C44-FABB-DA84-0B00E090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50" y="411170"/>
            <a:ext cx="8547910" cy="6035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0FC5ED-A91B-BC3F-D2EC-DC3A069EED11}"/>
                  </a:ext>
                </a:extLst>
              </p14:cNvPr>
              <p14:cNvContentPartPr/>
              <p14:nvPr/>
            </p14:nvContentPartPr>
            <p14:xfrm>
              <a:off x="5859720" y="7920"/>
              <a:ext cx="6203880" cy="4425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0FC5ED-A91B-BC3F-D2EC-DC3A069EED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360" y="-1440"/>
                <a:ext cx="6222600" cy="44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70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897F3-DD08-4F4F-AFDE-6521BB66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F1BC4-099C-905D-29FC-73D9EC35FF45}"/>
                  </a:ext>
                </a:extLst>
              </p14:cNvPr>
              <p14:cNvContentPartPr/>
              <p14:nvPr/>
            </p14:nvContentPartPr>
            <p14:xfrm>
              <a:off x="2593520" y="658800"/>
              <a:ext cx="419040" cy="65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F1BC4-099C-905D-29FC-73D9EC35FF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4880" y="650160"/>
                <a:ext cx="43668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65137D-47AA-DAAF-5123-FDFBAFD11EDF}"/>
                  </a:ext>
                </a:extLst>
              </p14:cNvPr>
              <p14:cNvContentPartPr/>
              <p14:nvPr/>
            </p14:nvContentPartPr>
            <p14:xfrm>
              <a:off x="3353120" y="569160"/>
              <a:ext cx="32040" cy="26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65137D-47AA-DAAF-5123-FDFBAFD11E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120" y="560160"/>
                <a:ext cx="49680" cy="2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9D36E-FF08-669F-7E6C-B7844A688B23}"/>
              </a:ext>
            </a:extLst>
          </p:cNvPr>
          <p:cNvGrpSpPr/>
          <p:nvPr/>
        </p:nvGrpSpPr>
        <p:grpSpPr>
          <a:xfrm>
            <a:off x="4618880" y="512280"/>
            <a:ext cx="4711320" cy="1325880"/>
            <a:chOff x="4618880" y="512280"/>
            <a:chExt cx="4711320" cy="13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A3884F-523D-5C90-4A7E-A6ADAA6543FE}"/>
                    </a:ext>
                  </a:extLst>
                </p14:cNvPr>
                <p14:cNvContentPartPr/>
                <p14:nvPr/>
              </p14:nvContentPartPr>
              <p14:xfrm>
                <a:off x="4850360" y="864000"/>
                <a:ext cx="61704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A3884F-523D-5C90-4A7E-A6ADAA6543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1720" y="855360"/>
                  <a:ext cx="63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BC2D24-FF7F-92E0-B476-C186D8801148}"/>
                    </a:ext>
                  </a:extLst>
                </p14:cNvPr>
                <p14:cNvContentPartPr/>
                <p14:nvPr/>
              </p14:nvContentPartPr>
              <p14:xfrm>
                <a:off x="5123240" y="942840"/>
                <a:ext cx="18360" cy="41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BC2D24-FF7F-92E0-B476-C186D88011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4240" y="934200"/>
                  <a:ext cx="360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BAF753-6050-82EB-95A9-B9A8FE2D55C7}"/>
                    </a:ext>
                  </a:extLst>
                </p14:cNvPr>
                <p14:cNvContentPartPr/>
                <p14:nvPr/>
              </p14:nvContentPartPr>
              <p14:xfrm>
                <a:off x="5376320" y="1162440"/>
                <a:ext cx="23760" cy="19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BAF753-6050-82EB-95A9-B9A8FE2D55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7320" y="1153440"/>
                  <a:ext cx="41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E70A9F-52DE-F3CA-128A-920AF102C346}"/>
                    </a:ext>
                  </a:extLst>
                </p14:cNvPr>
                <p14:cNvContentPartPr/>
                <p14:nvPr/>
              </p14:nvContentPartPr>
              <p14:xfrm>
                <a:off x="5359760" y="1001520"/>
                <a:ext cx="7200" cy="2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E70A9F-52DE-F3CA-128A-920AF102C3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1120" y="992880"/>
                  <a:ext cx="24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6BAA59-FCCC-E6F6-111D-7F5D8270CCB3}"/>
                    </a:ext>
                  </a:extLst>
                </p14:cNvPr>
                <p14:cNvContentPartPr/>
                <p14:nvPr/>
              </p14:nvContentPartPr>
              <p14:xfrm>
                <a:off x="5709320" y="761760"/>
                <a:ext cx="325080" cy="85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6BAA59-FCCC-E6F6-111D-7F5D8270CC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0680" y="752760"/>
                  <a:ext cx="34272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66D8A5-3970-23A7-E505-612252F1BDCC}"/>
                    </a:ext>
                  </a:extLst>
                </p14:cNvPr>
                <p14:cNvContentPartPr/>
                <p14:nvPr/>
              </p14:nvContentPartPr>
              <p14:xfrm>
                <a:off x="6158600" y="996840"/>
                <a:ext cx="19440" cy="25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66D8A5-3970-23A7-E505-612252F1BD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49600" y="988200"/>
                  <a:ext cx="37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171461-0387-95DB-35AC-6A782A2BA0A6}"/>
                    </a:ext>
                  </a:extLst>
                </p14:cNvPr>
                <p14:cNvContentPartPr/>
                <p14:nvPr/>
              </p14:nvContentPartPr>
              <p14:xfrm>
                <a:off x="6297920" y="941400"/>
                <a:ext cx="35640" cy="43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171461-0387-95DB-35AC-6A782A2BA0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89280" y="932760"/>
                  <a:ext cx="53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385DDB-96B8-3F4B-9D20-5ADEE0F67D05}"/>
                    </a:ext>
                  </a:extLst>
                </p14:cNvPr>
                <p14:cNvContentPartPr/>
                <p14:nvPr/>
              </p14:nvContentPartPr>
              <p14:xfrm>
                <a:off x="6203960" y="1157400"/>
                <a:ext cx="189000" cy="12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385DDB-96B8-3F4B-9D20-5ADEE0F67D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4960" y="1148400"/>
                  <a:ext cx="20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435BD4-38E1-4121-E684-8A66F648913B}"/>
                    </a:ext>
                  </a:extLst>
                </p14:cNvPr>
                <p14:cNvContentPartPr/>
                <p14:nvPr/>
              </p14:nvContentPartPr>
              <p14:xfrm>
                <a:off x="6538400" y="1187640"/>
                <a:ext cx="189000" cy="21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435BD4-38E1-4121-E684-8A66F64891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29760" y="1179000"/>
                  <a:ext cx="206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969116-1A0E-FD4A-69DF-380EC2AD3E0A}"/>
                    </a:ext>
                  </a:extLst>
                </p14:cNvPr>
                <p14:cNvContentPartPr/>
                <p14:nvPr/>
              </p14:nvContentPartPr>
              <p14:xfrm>
                <a:off x="6935480" y="911880"/>
                <a:ext cx="194040" cy="327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969116-1A0E-FD4A-69DF-380EC2AD3E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26480" y="903240"/>
                  <a:ext cx="211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D9AA2F-C1E3-5B5F-2FC7-56F242AB9DDF}"/>
                    </a:ext>
                  </a:extLst>
                </p14:cNvPr>
                <p14:cNvContentPartPr/>
                <p14:nvPr/>
              </p14:nvContentPartPr>
              <p14:xfrm>
                <a:off x="7255520" y="705960"/>
                <a:ext cx="126360" cy="73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D9AA2F-C1E3-5B5F-2FC7-56F242AB9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46880" y="696960"/>
                  <a:ext cx="1440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095DCF-83ED-5133-BA32-73A874BB2A92}"/>
                    </a:ext>
                  </a:extLst>
                </p14:cNvPr>
                <p14:cNvContentPartPr/>
                <p14:nvPr/>
              </p14:nvContentPartPr>
              <p14:xfrm>
                <a:off x="7516880" y="1383480"/>
                <a:ext cx="192960" cy="28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095DCF-83ED-5133-BA32-73A874BB2A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08240" y="1374840"/>
                  <a:ext cx="21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517771-8261-F712-4AF1-A81F9F35DFC3}"/>
                    </a:ext>
                  </a:extLst>
                </p14:cNvPr>
                <p14:cNvContentPartPr/>
                <p14:nvPr/>
              </p14:nvContentPartPr>
              <p14:xfrm>
                <a:off x="7831880" y="566640"/>
                <a:ext cx="235080" cy="32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517771-8261-F712-4AF1-A81F9F35DF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22880" y="557640"/>
                  <a:ext cx="252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BA22BE-15FE-8CC5-AE02-054595753559}"/>
                    </a:ext>
                  </a:extLst>
                </p14:cNvPr>
                <p14:cNvContentPartPr/>
                <p14:nvPr/>
              </p14:nvContentPartPr>
              <p14:xfrm>
                <a:off x="8306000" y="512280"/>
                <a:ext cx="236160" cy="29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BA22BE-15FE-8CC5-AE02-0545957535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97360" y="503280"/>
                  <a:ext cx="253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E47BE8-9FDA-4B74-E94B-9E50729BBFDC}"/>
                    </a:ext>
                  </a:extLst>
                </p14:cNvPr>
                <p14:cNvContentPartPr/>
                <p14:nvPr/>
              </p14:nvContentPartPr>
              <p14:xfrm>
                <a:off x="7420400" y="619920"/>
                <a:ext cx="415800" cy="121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E47BE8-9FDA-4B74-E94B-9E50729BBF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11400" y="610920"/>
                  <a:ext cx="43344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3EC98A-6F81-B93A-57C6-5018F369D802}"/>
                    </a:ext>
                  </a:extLst>
                </p14:cNvPr>
                <p14:cNvContentPartPr/>
                <p14:nvPr/>
              </p14:nvContentPartPr>
              <p14:xfrm>
                <a:off x="4618880" y="673920"/>
                <a:ext cx="650520" cy="115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3EC98A-6F81-B93A-57C6-5018F369D8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09880" y="665280"/>
                  <a:ext cx="66816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107AE1-7452-A80F-7A99-0FB04CDC7467}"/>
                    </a:ext>
                  </a:extLst>
                </p14:cNvPr>
                <p14:cNvContentPartPr/>
                <p14:nvPr/>
              </p14:nvContentPartPr>
              <p14:xfrm>
                <a:off x="4700240" y="668160"/>
                <a:ext cx="210600" cy="7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107AE1-7452-A80F-7A99-0FB04CDC74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91240" y="659160"/>
                  <a:ext cx="228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A68693-F399-1D6A-75C0-C92AC4CF4272}"/>
                    </a:ext>
                  </a:extLst>
                </p14:cNvPr>
                <p14:cNvContentPartPr/>
                <p14:nvPr/>
              </p14:nvContentPartPr>
              <p14:xfrm>
                <a:off x="8507960" y="1126080"/>
                <a:ext cx="822240" cy="25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A68693-F399-1D6A-75C0-C92AC4CF42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99320" y="1117440"/>
                  <a:ext cx="8398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E73208-9062-AB2D-F245-CA8E113A8388}"/>
              </a:ext>
            </a:extLst>
          </p:cNvPr>
          <p:cNvGrpSpPr/>
          <p:nvPr/>
        </p:nvGrpSpPr>
        <p:grpSpPr>
          <a:xfrm>
            <a:off x="9737360" y="982800"/>
            <a:ext cx="1402200" cy="686520"/>
            <a:chOff x="9737360" y="982800"/>
            <a:chExt cx="140220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EC8C93-EE0F-A249-3ABA-6C139F0F998F}"/>
                    </a:ext>
                  </a:extLst>
                </p14:cNvPr>
                <p14:cNvContentPartPr/>
                <p14:nvPr/>
              </p14:nvContentPartPr>
              <p14:xfrm>
                <a:off x="9737360" y="1066680"/>
                <a:ext cx="319320" cy="60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EC8C93-EE0F-A249-3ABA-6C139F0F99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28720" y="1057680"/>
                  <a:ext cx="3369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BB5E66-7128-433F-9D70-E689201EAAC4}"/>
                    </a:ext>
                  </a:extLst>
                </p14:cNvPr>
                <p14:cNvContentPartPr/>
                <p14:nvPr/>
              </p14:nvContentPartPr>
              <p14:xfrm>
                <a:off x="10070360" y="982800"/>
                <a:ext cx="810360" cy="42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BB5E66-7128-433F-9D70-E689201EAA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61720" y="973800"/>
                  <a:ext cx="828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47B538-ED09-79F3-0CD6-09FE96AB8137}"/>
                    </a:ext>
                  </a:extLst>
                </p14:cNvPr>
                <p14:cNvContentPartPr/>
                <p14:nvPr/>
              </p14:nvContentPartPr>
              <p14:xfrm>
                <a:off x="10702520" y="992880"/>
                <a:ext cx="218160" cy="6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47B538-ED09-79F3-0CD6-09FE96AB81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93520" y="983880"/>
                  <a:ext cx="235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666464-9DB9-CFC8-2B95-BE339B5A12F3}"/>
                    </a:ext>
                  </a:extLst>
                </p14:cNvPr>
                <p14:cNvContentPartPr/>
                <p14:nvPr/>
              </p14:nvContentPartPr>
              <p14:xfrm>
                <a:off x="10976840" y="1103760"/>
                <a:ext cx="162720" cy="21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666464-9DB9-CFC8-2B95-BE339B5A12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67840" y="1094760"/>
                  <a:ext cx="1803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20D373-5F29-1223-9D00-6D82E76F59E0}"/>
              </a:ext>
            </a:extLst>
          </p:cNvPr>
          <p:cNvGrpSpPr/>
          <p:nvPr/>
        </p:nvGrpSpPr>
        <p:grpSpPr>
          <a:xfrm>
            <a:off x="9776240" y="294120"/>
            <a:ext cx="2189520" cy="469080"/>
            <a:chOff x="9776240" y="294120"/>
            <a:chExt cx="21895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BFB0B3-9C88-7420-EC26-657FD9F534C4}"/>
                    </a:ext>
                  </a:extLst>
                </p14:cNvPr>
                <p14:cNvContentPartPr/>
                <p14:nvPr/>
              </p14:nvContentPartPr>
              <p14:xfrm>
                <a:off x="9835280" y="410040"/>
                <a:ext cx="197640" cy="28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BFB0B3-9C88-7420-EC26-657FD9F534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26640" y="401040"/>
                  <a:ext cx="215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9E88F9-550A-DEBF-48D2-96CA573342EE}"/>
                    </a:ext>
                  </a:extLst>
                </p14:cNvPr>
                <p14:cNvContentPartPr/>
                <p14:nvPr/>
              </p14:nvContentPartPr>
              <p14:xfrm>
                <a:off x="9776240" y="359280"/>
                <a:ext cx="172080" cy="43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9E88F9-550A-DEBF-48D2-96CA573342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67600" y="350280"/>
                  <a:ext cx="189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7572B4-C2AE-E381-F8D6-693527A58D97}"/>
                    </a:ext>
                  </a:extLst>
                </p14:cNvPr>
                <p14:cNvContentPartPr/>
                <p14:nvPr/>
              </p14:nvContentPartPr>
              <p14:xfrm>
                <a:off x="9831320" y="529200"/>
                <a:ext cx="258480" cy="5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7572B4-C2AE-E381-F8D6-693527A58D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22320" y="520560"/>
                  <a:ext cx="276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3B17AE-91D9-241D-7A37-71E39F64811A}"/>
                    </a:ext>
                  </a:extLst>
                </p14:cNvPr>
                <p14:cNvContentPartPr/>
                <p14:nvPr/>
              </p14:nvContentPartPr>
              <p14:xfrm>
                <a:off x="10092680" y="294120"/>
                <a:ext cx="1658880" cy="46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3B17AE-91D9-241D-7A37-71E39F6481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3680" y="285120"/>
                  <a:ext cx="16765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F1BDA9-C031-683C-DF59-40CF27019B0F}"/>
                    </a:ext>
                  </a:extLst>
                </p14:cNvPr>
                <p14:cNvContentPartPr/>
                <p14:nvPr/>
              </p14:nvContentPartPr>
              <p14:xfrm>
                <a:off x="11629880" y="399960"/>
                <a:ext cx="8640" cy="1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F1BDA9-C031-683C-DF59-40CF27019B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20880" y="391320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9D597C-1013-FE9A-0145-5E208A00A43B}"/>
                    </a:ext>
                  </a:extLst>
                </p14:cNvPr>
                <p14:cNvContentPartPr/>
                <p14:nvPr/>
              </p14:nvContentPartPr>
              <p14:xfrm>
                <a:off x="11781440" y="512280"/>
                <a:ext cx="18432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9D597C-1013-FE9A-0145-5E208A00A4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772800" y="503280"/>
                  <a:ext cx="201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18DFE2-849B-2B58-1981-3C5853644440}"/>
                    </a:ext>
                  </a:extLst>
                </p14:cNvPr>
                <p14:cNvContentPartPr/>
                <p14:nvPr/>
              </p14:nvContentPartPr>
              <p14:xfrm>
                <a:off x="10740320" y="330120"/>
                <a:ext cx="181440" cy="41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18DFE2-849B-2B58-1981-3C58536444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31320" y="321120"/>
                  <a:ext cx="19908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92DD7F1-5175-FE45-EBFF-6673F0A14E15}"/>
                  </a:ext>
                </a:extLst>
              </p14:cNvPr>
              <p14:cNvContentPartPr/>
              <p14:nvPr/>
            </p14:nvContentPartPr>
            <p14:xfrm>
              <a:off x="8145080" y="2441520"/>
              <a:ext cx="720360" cy="26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92DD7F1-5175-FE45-EBFF-6673F0A14E1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36080" y="2432880"/>
                <a:ext cx="738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8F0BE6E-013F-082B-3FC9-C0BC25BFF713}"/>
                  </a:ext>
                </a:extLst>
              </p14:cNvPr>
              <p14:cNvContentPartPr/>
              <p14:nvPr/>
            </p14:nvContentPartPr>
            <p14:xfrm>
              <a:off x="8297720" y="2955960"/>
              <a:ext cx="654120" cy="69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8F0BE6E-013F-082B-3FC9-C0BC25BFF7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89080" y="2947320"/>
                <a:ext cx="6717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DE6EEB48-B0FA-AE2C-994B-3D938EE09710}"/>
              </a:ext>
            </a:extLst>
          </p:cNvPr>
          <p:cNvGrpSpPr/>
          <p:nvPr/>
        </p:nvGrpSpPr>
        <p:grpSpPr>
          <a:xfrm>
            <a:off x="8195480" y="4575600"/>
            <a:ext cx="1196640" cy="327600"/>
            <a:chOff x="8195480" y="4575600"/>
            <a:chExt cx="11966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3AD4B7-9249-8200-DC97-BFD29CEAF6D2}"/>
                    </a:ext>
                  </a:extLst>
                </p14:cNvPr>
                <p14:cNvContentPartPr/>
                <p14:nvPr/>
              </p14:nvContentPartPr>
              <p14:xfrm>
                <a:off x="8202680" y="4575600"/>
                <a:ext cx="1072800" cy="14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3AD4B7-9249-8200-DC97-BFD29CEAF6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93680" y="4566960"/>
                  <a:ext cx="1090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7FF9A1-5023-D9B8-B22D-3F5A827ECB5E}"/>
                    </a:ext>
                  </a:extLst>
                </p14:cNvPr>
                <p14:cNvContentPartPr/>
                <p14:nvPr/>
              </p14:nvContentPartPr>
              <p14:xfrm>
                <a:off x="8195480" y="4767480"/>
                <a:ext cx="1196640" cy="135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67FF9A1-5023-D9B8-B22D-3F5A827ECB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86840" y="4758480"/>
                  <a:ext cx="121428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57AB3DD-3156-30A3-58E9-EA622D3105E7}"/>
                  </a:ext>
                </a:extLst>
              </p14:cNvPr>
              <p14:cNvContentPartPr/>
              <p14:nvPr/>
            </p14:nvContentPartPr>
            <p14:xfrm>
              <a:off x="8222120" y="5065560"/>
              <a:ext cx="1200600" cy="163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57AB3DD-3156-30A3-58E9-EA622D3105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13120" y="5056920"/>
                <a:ext cx="121824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5BF05792-C63F-8F46-905F-265B74154D41}"/>
              </a:ext>
            </a:extLst>
          </p:cNvPr>
          <p:cNvGrpSpPr/>
          <p:nvPr/>
        </p:nvGrpSpPr>
        <p:grpSpPr>
          <a:xfrm>
            <a:off x="8423000" y="2788560"/>
            <a:ext cx="219960" cy="389880"/>
            <a:chOff x="8423000" y="2788560"/>
            <a:chExt cx="2199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C804AA9-CA69-D318-6BF7-7787907447D0}"/>
                    </a:ext>
                  </a:extLst>
                </p14:cNvPr>
                <p14:cNvContentPartPr/>
                <p14:nvPr/>
              </p14:nvContentPartPr>
              <p14:xfrm>
                <a:off x="8576360" y="2788560"/>
                <a:ext cx="66600" cy="389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C804AA9-CA69-D318-6BF7-7787907447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67720" y="2779920"/>
                  <a:ext cx="84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C21A4E-8E1A-461D-69C9-9389D0D6D8D4}"/>
                    </a:ext>
                  </a:extLst>
                </p14:cNvPr>
                <p14:cNvContentPartPr/>
                <p14:nvPr/>
              </p14:nvContentPartPr>
              <p14:xfrm>
                <a:off x="8423000" y="2798280"/>
                <a:ext cx="204120" cy="13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C21A4E-8E1A-461D-69C9-9389D0D6D8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14000" y="2789280"/>
                  <a:ext cx="2217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E7889E-AE7C-8B45-DE73-45CAFA051EC1}"/>
                  </a:ext>
                </a:extLst>
              </p14:cNvPr>
              <p14:cNvContentPartPr/>
              <p14:nvPr/>
            </p14:nvContentPartPr>
            <p14:xfrm>
              <a:off x="9407960" y="3528720"/>
              <a:ext cx="340920" cy="242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E7889E-AE7C-8B45-DE73-45CAFA051E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99320" y="3520080"/>
                <a:ext cx="35856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B7F8C11E-6588-7B7F-21AC-D2EAC4A3F781}"/>
              </a:ext>
            </a:extLst>
          </p:cNvPr>
          <p:cNvGrpSpPr/>
          <p:nvPr/>
        </p:nvGrpSpPr>
        <p:grpSpPr>
          <a:xfrm>
            <a:off x="10465280" y="2058480"/>
            <a:ext cx="1400760" cy="780480"/>
            <a:chOff x="10465280" y="2058480"/>
            <a:chExt cx="14007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286BB6-B9A4-CE94-9C0E-77C6D012D3C2}"/>
                    </a:ext>
                  </a:extLst>
                </p14:cNvPr>
                <p14:cNvContentPartPr/>
                <p14:nvPr/>
              </p14:nvContentPartPr>
              <p14:xfrm>
                <a:off x="10566080" y="2781360"/>
                <a:ext cx="587160" cy="5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286BB6-B9A4-CE94-9C0E-77C6D012D3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57080" y="2772360"/>
                  <a:ext cx="604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2D244F-0E7E-920F-45E0-037461F15757}"/>
                    </a:ext>
                  </a:extLst>
                </p14:cNvPr>
                <p14:cNvContentPartPr/>
                <p14:nvPr/>
              </p14:nvContentPartPr>
              <p14:xfrm>
                <a:off x="10465280" y="2213640"/>
                <a:ext cx="623880" cy="44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2D244F-0E7E-920F-45E0-037461F157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6640" y="2204640"/>
                  <a:ext cx="641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9F23FA-E605-51BD-AB82-5D6DFE69AEB4}"/>
                    </a:ext>
                  </a:extLst>
                </p14:cNvPr>
                <p14:cNvContentPartPr/>
                <p14:nvPr/>
              </p14:nvContentPartPr>
              <p14:xfrm>
                <a:off x="10733480" y="2061000"/>
                <a:ext cx="24120" cy="36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9F23FA-E605-51BD-AB82-5D6DFE69AE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24480" y="2052000"/>
                  <a:ext cx="417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BA20A0-D5C7-A853-C23D-287CF13E3270}"/>
                    </a:ext>
                  </a:extLst>
                </p14:cNvPr>
                <p14:cNvContentPartPr/>
                <p14:nvPr/>
              </p14:nvContentPartPr>
              <p14:xfrm>
                <a:off x="10538360" y="2058480"/>
                <a:ext cx="181440" cy="185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BA20A0-D5C7-A853-C23D-287CF13E32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29360" y="2049480"/>
                  <a:ext cx="199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3E72A3-8D52-9950-24D9-7CB6A96FC24A}"/>
                    </a:ext>
                  </a:extLst>
                </p14:cNvPr>
                <p14:cNvContentPartPr/>
                <p14:nvPr/>
              </p14:nvContentPartPr>
              <p14:xfrm>
                <a:off x="11387240" y="2224440"/>
                <a:ext cx="478800" cy="54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3E72A3-8D52-9950-24D9-7CB6A96FC2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78600" y="2215440"/>
                  <a:ext cx="49644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A40B2C-3AC3-258E-EB59-167CF0B987AD}"/>
              </a:ext>
            </a:extLst>
          </p:cNvPr>
          <p:cNvGrpSpPr/>
          <p:nvPr/>
        </p:nvGrpSpPr>
        <p:grpSpPr>
          <a:xfrm>
            <a:off x="10425320" y="4238280"/>
            <a:ext cx="1314000" cy="761400"/>
            <a:chOff x="10425320" y="4238280"/>
            <a:chExt cx="131400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012EEE-D544-5621-FC3B-CD2C0BC570EF}"/>
                    </a:ext>
                  </a:extLst>
                </p14:cNvPr>
                <p14:cNvContentPartPr/>
                <p14:nvPr/>
              </p14:nvContentPartPr>
              <p14:xfrm>
                <a:off x="10427120" y="4363920"/>
                <a:ext cx="560520" cy="2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012EEE-D544-5621-FC3B-CD2C0BC570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18120" y="4354920"/>
                  <a:ext cx="57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57AA55-183A-0166-2194-2401C775FE31}"/>
                    </a:ext>
                  </a:extLst>
                </p14:cNvPr>
                <p14:cNvContentPartPr/>
                <p14:nvPr/>
              </p14:nvContentPartPr>
              <p14:xfrm>
                <a:off x="10425320" y="4500000"/>
                <a:ext cx="648000" cy="6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57AA55-183A-0166-2194-2401C775FE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6320" y="4491360"/>
                  <a:ext cx="665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3ED877-C100-33E8-CB6E-BF6173EBF64F}"/>
                    </a:ext>
                  </a:extLst>
                </p14:cNvPr>
                <p14:cNvContentPartPr/>
                <p14:nvPr/>
              </p14:nvContentPartPr>
              <p14:xfrm>
                <a:off x="10430000" y="4838040"/>
                <a:ext cx="714240" cy="9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3ED877-C100-33E8-CB6E-BF6173EBF6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21000" y="4829400"/>
                  <a:ext cx="731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742FEE-E479-BAEE-FD7A-B8EF54763BD5}"/>
                    </a:ext>
                  </a:extLst>
                </p14:cNvPr>
                <p14:cNvContentPartPr/>
                <p14:nvPr/>
              </p14:nvContentPartPr>
              <p14:xfrm>
                <a:off x="11416400" y="4238280"/>
                <a:ext cx="99000" cy="31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742FEE-E479-BAEE-FD7A-B8EF54763B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07400" y="4229640"/>
                  <a:ext cx="116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A3B2A5-3949-236E-9D38-8F06EFC58F07}"/>
                    </a:ext>
                  </a:extLst>
                </p14:cNvPr>
                <p14:cNvContentPartPr/>
                <p14:nvPr/>
              </p14:nvContentPartPr>
              <p14:xfrm>
                <a:off x="11312360" y="4412160"/>
                <a:ext cx="426960" cy="587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A3B2A5-3949-236E-9D38-8F06EFC58F0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03360" y="4403160"/>
                  <a:ext cx="44460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B9E1AA-D6D7-1219-744C-1BC4B461D909}"/>
                    </a:ext>
                  </a:extLst>
                </p14:cNvPr>
                <p14:cNvContentPartPr/>
                <p14:nvPr/>
              </p14:nvContentPartPr>
              <p14:xfrm>
                <a:off x="11732480" y="4818600"/>
                <a:ext cx="2160" cy="9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B9E1AA-D6D7-1219-744C-1BC4B461D9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23840" y="4809600"/>
                  <a:ext cx="198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56ADBC1-71E3-80F6-616F-DEDB8DE3299C}"/>
              </a:ext>
            </a:extLst>
          </p:cNvPr>
          <p:cNvGrpSpPr/>
          <p:nvPr/>
        </p:nvGrpSpPr>
        <p:grpSpPr>
          <a:xfrm>
            <a:off x="139040" y="2162880"/>
            <a:ext cx="6777360" cy="3893040"/>
            <a:chOff x="139040" y="2162880"/>
            <a:chExt cx="6777360" cy="38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EF066B-E7F0-D2FB-1291-E34879346118}"/>
                    </a:ext>
                  </a:extLst>
                </p14:cNvPr>
                <p14:cNvContentPartPr/>
                <p14:nvPr/>
              </p14:nvContentPartPr>
              <p14:xfrm>
                <a:off x="3880160" y="4907520"/>
                <a:ext cx="1251000" cy="9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EF066B-E7F0-D2FB-1291-E348793461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71160" y="4898520"/>
                  <a:ext cx="126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2B56B4-0383-D39C-30F4-21963B4696A7}"/>
                    </a:ext>
                  </a:extLst>
                </p14:cNvPr>
                <p14:cNvContentPartPr/>
                <p14:nvPr/>
              </p14:nvContentPartPr>
              <p14:xfrm>
                <a:off x="3662720" y="2536560"/>
                <a:ext cx="1064520" cy="7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2B56B4-0383-D39C-30F4-21963B4696A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53720" y="2527560"/>
                  <a:ext cx="108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EADA7DD-DAD8-A7D5-7045-CA3A862C6F4F}"/>
                    </a:ext>
                  </a:extLst>
                </p14:cNvPr>
                <p14:cNvContentPartPr/>
                <p14:nvPr/>
              </p14:nvContentPartPr>
              <p14:xfrm>
                <a:off x="4002560" y="2740320"/>
                <a:ext cx="977400" cy="74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EADA7DD-DAD8-A7D5-7045-CA3A862C6F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93560" y="2731680"/>
                  <a:ext cx="995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1AE09A-BEBE-259F-EFD6-82DC94E94CE1}"/>
                    </a:ext>
                  </a:extLst>
                </p14:cNvPr>
                <p14:cNvContentPartPr/>
                <p14:nvPr/>
              </p14:nvContentPartPr>
              <p14:xfrm>
                <a:off x="3758480" y="4368960"/>
                <a:ext cx="1323000" cy="19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1AE09A-BEBE-259F-EFD6-82DC94E94CE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49840" y="4359960"/>
                  <a:ext cx="134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51B7D7-5AB5-C4FD-6DD9-0F30E7795925}"/>
                    </a:ext>
                  </a:extLst>
                </p14:cNvPr>
                <p14:cNvContentPartPr/>
                <p14:nvPr/>
              </p14:nvContentPartPr>
              <p14:xfrm>
                <a:off x="3903200" y="4616640"/>
                <a:ext cx="1057320" cy="4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51B7D7-5AB5-C4FD-6DD9-0F30E77959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4200" y="4608000"/>
                  <a:ext cx="1074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2430620-FD4F-D5E0-DB61-0A54B8E7D799}"/>
                    </a:ext>
                  </a:extLst>
                </p14:cNvPr>
                <p14:cNvContentPartPr/>
                <p14:nvPr/>
              </p14:nvContentPartPr>
              <p14:xfrm>
                <a:off x="4600160" y="4221000"/>
                <a:ext cx="142200" cy="38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2430620-FD4F-D5E0-DB61-0A54B8E7D7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1160" y="4212360"/>
                  <a:ext cx="159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C67C7B-DD7C-5CFB-472B-81A6902B8D52}"/>
                    </a:ext>
                  </a:extLst>
                </p14:cNvPr>
                <p14:cNvContentPartPr/>
                <p14:nvPr/>
              </p14:nvContentPartPr>
              <p14:xfrm>
                <a:off x="4140080" y="5385240"/>
                <a:ext cx="251280" cy="67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C67C7B-DD7C-5CFB-472B-81A6902B8D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31080" y="5376240"/>
                  <a:ext cx="2689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EF1261-314C-B120-E90B-1C225E032223}"/>
                    </a:ext>
                  </a:extLst>
                </p14:cNvPr>
                <p14:cNvContentPartPr/>
                <p14:nvPr/>
              </p14:nvContentPartPr>
              <p14:xfrm>
                <a:off x="4559480" y="5689440"/>
                <a:ext cx="21240" cy="77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EF1261-314C-B120-E90B-1C225E0322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50480" y="5680440"/>
                  <a:ext cx="38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23E326-4DDC-A2F1-4837-40F6065C95A4}"/>
                    </a:ext>
                  </a:extLst>
                </p14:cNvPr>
                <p14:cNvContentPartPr/>
                <p14:nvPr/>
              </p14:nvContentPartPr>
              <p14:xfrm>
                <a:off x="4697000" y="5523120"/>
                <a:ext cx="222480" cy="343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23E326-4DDC-A2F1-4837-40F6065C95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88360" y="5514120"/>
                  <a:ext cx="2401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5C05F8-F866-F73B-D18F-00D9B410B9A6}"/>
                    </a:ext>
                  </a:extLst>
                </p14:cNvPr>
                <p14:cNvContentPartPr/>
                <p14:nvPr/>
              </p14:nvContentPartPr>
              <p14:xfrm>
                <a:off x="4998680" y="5747400"/>
                <a:ext cx="3960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5C05F8-F866-F73B-D18F-00D9B410B9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90040" y="5738400"/>
                  <a:ext cx="57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D51748-C6AC-4C06-EC88-49A4B77C7345}"/>
                    </a:ext>
                  </a:extLst>
                </p14:cNvPr>
                <p14:cNvContentPartPr/>
                <p14:nvPr/>
              </p14:nvContentPartPr>
              <p14:xfrm>
                <a:off x="5784920" y="3888360"/>
                <a:ext cx="113148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D51748-C6AC-4C06-EC88-49A4B77C73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76280" y="3879720"/>
                  <a:ext cx="1149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580B58-069D-BC21-2331-7519360A801F}"/>
                    </a:ext>
                  </a:extLst>
                </p14:cNvPr>
                <p14:cNvContentPartPr/>
                <p14:nvPr/>
              </p14:nvContentPartPr>
              <p14:xfrm>
                <a:off x="6159320" y="4231440"/>
                <a:ext cx="9720" cy="1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580B58-069D-BC21-2331-7519360A80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50320" y="4222800"/>
                  <a:ext cx="27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9A70FC-3B3D-3A0E-ADA8-87901F028D17}"/>
                    </a:ext>
                  </a:extLst>
                </p14:cNvPr>
                <p14:cNvContentPartPr/>
                <p14:nvPr/>
              </p14:nvContentPartPr>
              <p14:xfrm>
                <a:off x="6153200" y="4204440"/>
                <a:ext cx="126360" cy="287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9A70FC-3B3D-3A0E-ADA8-87901F028D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44200" y="4195800"/>
                  <a:ext cx="144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95C90F-653F-3665-2311-10B7C9311D0F}"/>
                    </a:ext>
                  </a:extLst>
                </p14:cNvPr>
                <p14:cNvContentPartPr/>
                <p14:nvPr/>
              </p14:nvContentPartPr>
              <p14:xfrm>
                <a:off x="6157880" y="4167000"/>
                <a:ext cx="153720" cy="2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95C90F-653F-3665-2311-10B7C9311D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48880" y="4158360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1DF172E-661A-FFD7-2D24-DFB704E3D8F7}"/>
                    </a:ext>
                  </a:extLst>
                </p14:cNvPr>
                <p14:cNvContentPartPr/>
                <p14:nvPr/>
              </p14:nvContentPartPr>
              <p14:xfrm>
                <a:off x="6153200" y="4291920"/>
                <a:ext cx="191160" cy="6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1DF172E-661A-FFD7-2D24-DFB704E3D8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44560" y="4282920"/>
                  <a:ext cx="208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FB36D9-7870-2A8A-0AE7-33E2B5ACD8F7}"/>
                    </a:ext>
                  </a:extLst>
                </p14:cNvPr>
                <p14:cNvContentPartPr/>
                <p14:nvPr/>
              </p14:nvContentPartPr>
              <p14:xfrm>
                <a:off x="232640" y="2162880"/>
                <a:ext cx="102960" cy="349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FB36D9-7870-2A8A-0AE7-33E2B5ACD8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000" y="2154240"/>
                  <a:ext cx="120600" cy="35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46F9C0-6E4B-1194-B618-E500DF62BB7B}"/>
                    </a:ext>
                  </a:extLst>
                </p14:cNvPr>
                <p14:cNvContentPartPr/>
                <p14:nvPr/>
              </p14:nvContentPartPr>
              <p14:xfrm>
                <a:off x="139040" y="5650560"/>
                <a:ext cx="3667320" cy="8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46F9C0-6E4B-1194-B618-E500DF62BB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0400" y="5641560"/>
                  <a:ext cx="36849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D6844B-A2C6-258B-69D8-91B32BE1C8C0}"/>
              </a:ext>
            </a:extLst>
          </p:cNvPr>
          <p:cNvGrpSpPr/>
          <p:nvPr/>
        </p:nvGrpSpPr>
        <p:grpSpPr>
          <a:xfrm>
            <a:off x="7280" y="2809800"/>
            <a:ext cx="3070800" cy="2446200"/>
            <a:chOff x="7280" y="2809800"/>
            <a:chExt cx="3070800" cy="24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CCA975-DFFC-9986-3833-8B68A6854F1B}"/>
                    </a:ext>
                  </a:extLst>
                </p14:cNvPr>
                <p14:cNvContentPartPr/>
                <p14:nvPr/>
              </p14:nvContentPartPr>
              <p14:xfrm>
                <a:off x="711080" y="2809800"/>
                <a:ext cx="2367000" cy="244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CCA975-DFFC-9986-3833-8B68A6854F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2440" y="2800800"/>
                  <a:ext cx="2384640" cy="24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6CEA81-F268-EEB7-FC79-AF3A2A7FC6C7}"/>
                    </a:ext>
                  </a:extLst>
                </p14:cNvPr>
                <p14:cNvContentPartPr/>
                <p14:nvPr/>
              </p14:nvContentPartPr>
              <p14:xfrm>
                <a:off x="38960" y="3936960"/>
                <a:ext cx="213840" cy="318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6CEA81-F268-EEB7-FC79-AF3A2A7FC6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320" y="3927960"/>
                  <a:ext cx="231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51D3C0-A9DA-A939-C7B3-F11F76FF9DB8}"/>
                    </a:ext>
                  </a:extLst>
                </p14:cNvPr>
                <p14:cNvContentPartPr/>
                <p14:nvPr/>
              </p14:nvContentPartPr>
              <p14:xfrm>
                <a:off x="7280" y="3937320"/>
                <a:ext cx="223200" cy="19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51D3C0-A9DA-A939-C7B3-F11F76FF9DB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-1720" y="3928680"/>
                  <a:ext cx="240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93A583-ECC9-2F56-7EAE-C184E127A31A}"/>
                    </a:ext>
                  </a:extLst>
                </p14:cNvPr>
                <p14:cNvContentPartPr/>
                <p14:nvPr/>
              </p14:nvContentPartPr>
              <p14:xfrm>
                <a:off x="105200" y="3661920"/>
                <a:ext cx="123480" cy="21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93A583-ECC9-2F56-7EAE-C184E127A3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200" y="3653280"/>
                  <a:ext cx="141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467363-B44B-9B6B-D8D3-A32C8408327E}"/>
                    </a:ext>
                  </a:extLst>
                </p14:cNvPr>
                <p14:cNvContentPartPr/>
                <p14:nvPr/>
              </p14:nvContentPartPr>
              <p14:xfrm>
                <a:off x="116000" y="3584520"/>
                <a:ext cx="75600" cy="12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467363-B44B-9B6B-D8D3-A32C840832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360" y="3575520"/>
                  <a:ext cx="93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9B770F-D8C4-6E25-823B-BCF5A05E3A3F}"/>
                    </a:ext>
                  </a:extLst>
                </p14:cNvPr>
                <p14:cNvContentPartPr/>
                <p14:nvPr/>
              </p14:nvContentPartPr>
              <p14:xfrm>
                <a:off x="120680" y="3706920"/>
                <a:ext cx="58320" cy="44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9B770F-D8C4-6E25-823B-BCF5A05E3A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040" y="3697920"/>
                  <a:ext cx="759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FDDEF2B-1360-6682-BE67-4BF6477FE5DB}"/>
              </a:ext>
            </a:extLst>
          </p:cNvPr>
          <p:cNvGrpSpPr/>
          <p:nvPr/>
        </p:nvGrpSpPr>
        <p:grpSpPr>
          <a:xfrm>
            <a:off x="1320920" y="5790960"/>
            <a:ext cx="2180880" cy="748800"/>
            <a:chOff x="1320920" y="5790960"/>
            <a:chExt cx="2180880" cy="7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802D1CC-2E14-A2B6-C5BC-FB9FB3B2FB7B}"/>
                    </a:ext>
                  </a:extLst>
                </p14:cNvPr>
                <p14:cNvContentPartPr/>
                <p14:nvPr/>
              </p14:nvContentPartPr>
              <p14:xfrm>
                <a:off x="1320920" y="6000480"/>
                <a:ext cx="443880" cy="42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802D1CC-2E14-A2B6-C5BC-FB9FB3B2FB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12280" y="5991840"/>
                  <a:ext cx="461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98EBA8-9094-AB8C-5181-AF3DE4A70CBB}"/>
                    </a:ext>
                  </a:extLst>
                </p14:cNvPr>
                <p14:cNvContentPartPr/>
                <p14:nvPr/>
              </p14:nvContentPartPr>
              <p14:xfrm>
                <a:off x="1606040" y="5943600"/>
                <a:ext cx="148320" cy="204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98EBA8-9094-AB8C-5181-AF3DE4A70C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97400" y="5934600"/>
                  <a:ext cx="165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6F2DC2-BA4C-DE4F-65DB-F7C01AFF7D79}"/>
                    </a:ext>
                  </a:extLst>
                </p14:cNvPr>
                <p14:cNvContentPartPr/>
                <p14:nvPr/>
              </p14:nvContentPartPr>
              <p14:xfrm>
                <a:off x="2023640" y="5853960"/>
                <a:ext cx="232920" cy="261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6F2DC2-BA4C-DE4F-65DB-F7C01AFF7D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15000" y="5844960"/>
                  <a:ext cx="250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CE4029-4E4C-E7CD-3AE7-25A08BCF5142}"/>
                    </a:ext>
                  </a:extLst>
                </p14:cNvPr>
                <p14:cNvContentPartPr/>
                <p14:nvPr/>
              </p14:nvContentPartPr>
              <p14:xfrm>
                <a:off x="2286800" y="5790960"/>
                <a:ext cx="1215000" cy="400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CE4029-4E4C-E7CD-3AE7-25A08BCF51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77800" y="5781960"/>
                  <a:ext cx="12326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C91F06-2C91-2936-9AC8-AF97A9E4A77B}"/>
                    </a:ext>
                  </a:extLst>
                </p14:cNvPr>
                <p14:cNvContentPartPr/>
                <p14:nvPr/>
              </p14:nvContentPartPr>
              <p14:xfrm>
                <a:off x="2417120" y="6221160"/>
                <a:ext cx="83520" cy="258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C91F06-2C91-2936-9AC8-AF97A9E4A7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8120" y="6212520"/>
                  <a:ext cx="101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85E894-A2BD-24A0-B4CA-59FDE18B6FB8}"/>
                    </a:ext>
                  </a:extLst>
                </p14:cNvPr>
                <p14:cNvContentPartPr/>
                <p14:nvPr/>
              </p14:nvContentPartPr>
              <p14:xfrm>
                <a:off x="2615120" y="6267600"/>
                <a:ext cx="110520" cy="20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85E894-A2BD-24A0-B4CA-59FDE18B6F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06480" y="6258960"/>
                  <a:ext cx="128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F5E258C-9A99-EA87-593A-B4E4826A1404}"/>
                    </a:ext>
                  </a:extLst>
                </p14:cNvPr>
                <p14:cNvContentPartPr/>
                <p14:nvPr/>
              </p14:nvContentPartPr>
              <p14:xfrm>
                <a:off x="2664440" y="6220440"/>
                <a:ext cx="6840" cy="4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F5E258C-9A99-EA87-593A-B4E4826A14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55440" y="6211440"/>
                  <a:ext cx="2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58B87A9-CA8E-4600-7309-3DD2EBC25498}"/>
                    </a:ext>
                  </a:extLst>
                </p14:cNvPr>
                <p14:cNvContentPartPr/>
                <p14:nvPr/>
              </p14:nvContentPartPr>
              <p14:xfrm>
                <a:off x="2662280" y="6199200"/>
                <a:ext cx="215640" cy="28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58B87A9-CA8E-4600-7309-3DD2EBC254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3640" y="6190560"/>
                  <a:ext cx="233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04188E-29D0-90C2-EC53-D41A23258784}"/>
                    </a:ext>
                  </a:extLst>
                </p14:cNvPr>
                <p14:cNvContentPartPr/>
                <p14:nvPr/>
              </p14:nvContentPartPr>
              <p14:xfrm>
                <a:off x="2846600" y="6185160"/>
                <a:ext cx="191520" cy="354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04188E-29D0-90C2-EC53-D41A232587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37960" y="6176160"/>
                  <a:ext cx="20916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92FA2AB-4D9B-5262-89D2-1277A2A2D4D6}"/>
                  </a:ext>
                </a:extLst>
              </p14:cNvPr>
              <p14:cNvContentPartPr/>
              <p14:nvPr/>
            </p14:nvContentPartPr>
            <p14:xfrm>
              <a:off x="1221560" y="2831040"/>
              <a:ext cx="633600" cy="503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92FA2AB-4D9B-5262-89D2-1277A2A2D4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85920" y="2795040"/>
                <a:ext cx="705240" cy="5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15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3BA93-09F5-66C0-F3DB-20653572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E387-3AFC-47C1-B318-C29BE89B839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92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39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parna gupta</dc:creator>
  <cp:lastModifiedBy>Parna Gupta</cp:lastModifiedBy>
  <cp:revision>8</cp:revision>
  <dcterms:created xsi:type="dcterms:W3CDTF">2025-08-04T03:09:18Z</dcterms:created>
  <dcterms:modified xsi:type="dcterms:W3CDTF">2025-08-04T12:38:24Z</dcterms:modified>
</cp:coreProperties>
</file>